
<file path=[Content_Types].xml><?xml version="1.0" encoding="utf-8"?>
<Types xmlns="http://schemas.openxmlformats.org/package/2006/content-types">
  <Default Extension="xml" ContentType="application/xml"/>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4"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8"/>
  </p:notesMasterIdLst>
  <p:sldIdLst>
    <p:sldId id="767" r:id="rId5"/>
    <p:sldId id="753" r:id="rId6"/>
    <p:sldId id="755" r:id="rId7"/>
    <p:sldId id="760" r:id="rId8"/>
    <p:sldId id="762" r:id="rId9"/>
    <p:sldId id="763" r:id="rId10"/>
    <p:sldId id="768" r:id="rId11"/>
    <p:sldId id="769" r:id="rId12"/>
    <p:sldId id="770" r:id="rId13"/>
    <p:sldId id="772" r:id="rId14"/>
    <p:sldId id="773" r:id="rId15"/>
    <p:sldId id="774" r:id="rId16"/>
    <p:sldId id="775" r:id="rId17"/>
    <p:sldId id="778" r:id="rId18"/>
    <p:sldId id="776" r:id="rId19"/>
    <p:sldId id="777" r:id="rId20"/>
    <p:sldId id="779" r:id="rId21"/>
    <p:sldId id="780" r:id="rId22"/>
    <p:sldId id="781" r:id="rId23"/>
    <p:sldId id="782" r:id="rId24"/>
    <p:sldId id="783" r:id="rId25"/>
    <p:sldId id="771" r:id="rId26"/>
    <p:sldId id="765" r:id="rId2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David Kennedy"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prn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8234" autoAdjust="0"/>
    <p:restoredTop sz="91130" autoAdjust="0"/>
  </p:normalViewPr>
  <p:slideViewPr>
    <p:cSldViewPr snapToGrid="0" snapToObjects="1">
      <p:cViewPr varScale="1">
        <p:scale>
          <a:sx n="104" d="100"/>
          <a:sy n="104" d="100"/>
        </p:scale>
        <p:origin x="472" y="20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notesMaster" Target="notesMasters/notesMaster1.xml"/><Relationship Id="rId29" Type="http://schemas.openxmlformats.org/officeDocument/2006/relationships/commentAuthors" Target="commentAuthors.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 Target="slides/slide1.xml"/><Relationship Id="rId30" Type="http://schemas.openxmlformats.org/officeDocument/2006/relationships/presProps" Target="presProps.xml"/><Relationship Id="rId31" Type="http://schemas.openxmlformats.org/officeDocument/2006/relationships/viewProps" Target="viewProps.xml"/><Relationship Id="rId32" Type="http://schemas.openxmlformats.org/officeDocument/2006/relationships/theme" Target="theme/theme1.xml"/><Relationship Id="rId9" Type="http://schemas.openxmlformats.org/officeDocument/2006/relationships/slide" Target="slides/slide5.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3" Type="http://schemas.openxmlformats.org/officeDocument/2006/relationships/tableStyles" Target="tableStyles.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DA37003-00D8-AF48-858B-995F6827A62B}" type="datetimeFigureOut">
              <a:rPr lang="en-US" smtClean="0"/>
              <a:t>9/21/17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FB9EBEE-2B62-6B4B-A891-F54CEEE3A893}" type="slidenum">
              <a:rPr lang="en-US" smtClean="0"/>
              <a:t>‹#›</a:t>
            </a:fld>
            <a:endParaRPr lang="en-US"/>
          </a:p>
        </p:txBody>
      </p:sp>
    </p:spTree>
    <p:extLst>
      <p:ext uri="{BB962C8B-B14F-4D97-AF65-F5344CB8AC3E}">
        <p14:creationId xmlns:p14="http://schemas.microsoft.com/office/powerpoint/2010/main" val="3655472454"/>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 Id="rId3" Type="http://schemas.openxmlformats.org/officeDocument/2006/relationships/hyperlink" Target="http://www.ietf.org/rfc/rfc6376.txt" TargetMode="Externa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Who is this talk for? This</a:t>
            </a:r>
            <a:r>
              <a:rPr lang="en-US" baseline="0" dirty="0" smtClean="0"/>
              <a:t> talk is for anyone who maybe hasn’t done a ton of phishing campaigns and wants to know what some common roadblocks are and how to be more successful.</a:t>
            </a:r>
          </a:p>
          <a:p>
            <a:endParaRPr lang="en-US" dirty="0"/>
          </a:p>
        </p:txBody>
      </p:sp>
      <p:sp>
        <p:nvSpPr>
          <p:cNvPr id="4" name="Slide Number Placeholder 3"/>
          <p:cNvSpPr>
            <a:spLocks noGrp="1"/>
          </p:cNvSpPr>
          <p:nvPr>
            <p:ph type="sldNum" sz="quarter" idx="10"/>
          </p:nvPr>
        </p:nvSpPr>
        <p:spPr/>
        <p:txBody>
          <a:bodyPr/>
          <a:lstStyle/>
          <a:p>
            <a:fld id="{AFB9EBEE-2B62-6B4B-A891-F54CEEE3A893}" type="slidenum">
              <a:rPr lang="en-US" smtClean="0"/>
              <a:t>2</a:t>
            </a:fld>
            <a:endParaRPr lang="en-US"/>
          </a:p>
        </p:txBody>
      </p:sp>
    </p:spTree>
    <p:extLst>
      <p:ext uri="{BB962C8B-B14F-4D97-AF65-F5344CB8AC3E}">
        <p14:creationId xmlns:p14="http://schemas.microsoft.com/office/powerpoint/2010/main" val="21239126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Phishing sounds easy,</a:t>
            </a:r>
            <a:r>
              <a:rPr lang="en-US" sz="1200" b="0" i="0" kern="1200" baseline="0" dirty="0" smtClean="0">
                <a:solidFill>
                  <a:schemeClr val="tx1"/>
                </a:solidFill>
                <a:effectLst/>
                <a:latin typeface="+mn-lt"/>
                <a:ea typeface="+mn-ea"/>
                <a:cs typeface="+mn-cs"/>
              </a:rPr>
              <a:t> but </a:t>
            </a:r>
            <a:r>
              <a:rPr lang="en-US" sz="1200" b="0" i="0" kern="1200" dirty="0" smtClean="0">
                <a:solidFill>
                  <a:schemeClr val="tx1"/>
                </a:solidFill>
                <a:effectLst/>
                <a:latin typeface="+mn-lt"/>
                <a:ea typeface="+mn-ea"/>
                <a:cs typeface="+mn-cs"/>
              </a:rPr>
              <a:t>It's not always. So here are some things that can make your life easier.</a:t>
            </a:r>
            <a:endParaRPr lang="en-US" baseline="0" dirty="0" smtClean="0"/>
          </a:p>
          <a:p>
            <a:endParaRPr lang="en-US" dirty="0"/>
          </a:p>
        </p:txBody>
      </p:sp>
      <p:sp>
        <p:nvSpPr>
          <p:cNvPr id="4" name="Slide Number Placeholder 3"/>
          <p:cNvSpPr>
            <a:spLocks noGrp="1"/>
          </p:cNvSpPr>
          <p:nvPr>
            <p:ph type="sldNum" sz="quarter" idx="10"/>
          </p:nvPr>
        </p:nvSpPr>
        <p:spPr/>
        <p:txBody>
          <a:bodyPr/>
          <a:lstStyle/>
          <a:p>
            <a:fld id="{AFB9EBEE-2B62-6B4B-A891-F54CEEE3A893}" type="slidenum">
              <a:rPr lang="en-US" smtClean="0"/>
              <a:t>3</a:t>
            </a:fld>
            <a:endParaRPr lang="en-US"/>
          </a:p>
        </p:txBody>
      </p:sp>
    </p:spTree>
    <p:extLst>
      <p:ext uri="{BB962C8B-B14F-4D97-AF65-F5344CB8AC3E}">
        <p14:creationId xmlns:p14="http://schemas.microsoft.com/office/powerpoint/2010/main" val="13657617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imagine that you picked a target,</a:t>
            </a:r>
            <a:r>
              <a:rPr lang="en-US" baseline="0" dirty="0" smtClean="0"/>
              <a:t> you made a super convincing pretext, and then you wait for the </a:t>
            </a:r>
            <a:r>
              <a:rPr lang="en-US" baseline="0" dirty="0" err="1" smtClean="0"/>
              <a:t>shellz</a:t>
            </a:r>
            <a:r>
              <a:rPr lang="en-US" baseline="0" dirty="0" smtClean="0"/>
              <a:t> and creds to roll in, but they don’t</a:t>
            </a:r>
            <a:r>
              <a:rPr lang="mr-IN" baseline="0" dirty="0" smtClean="0"/>
              <a:t>…</a:t>
            </a:r>
            <a:r>
              <a:rPr lang="en-US" baseline="0" dirty="0" smtClean="0"/>
              <a:t>..so what happened?</a:t>
            </a:r>
          </a:p>
          <a:p>
            <a:r>
              <a:rPr lang="en-US" baseline="0" dirty="0" smtClean="0"/>
              <a:t>At this point there are a lot of things that could of happened. Your email likely didn’t make it to the targets inbox.</a:t>
            </a:r>
            <a:endParaRPr lang="en-US" dirty="0"/>
          </a:p>
        </p:txBody>
      </p:sp>
      <p:sp>
        <p:nvSpPr>
          <p:cNvPr id="4" name="Slide Number Placeholder 3"/>
          <p:cNvSpPr>
            <a:spLocks noGrp="1"/>
          </p:cNvSpPr>
          <p:nvPr>
            <p:ph type="sldNum" sz="quarter" idx="10"/>
          </p:nvPr>
        </p:nvSpPr>
        <p:spPr/>
        <p:txBody>
          <a:bodyPr/>
          <a:lstStyle/>
          <a:p>
            <a:fld id="{AFB9EBEE-2B62-6B4B-A891-F54CEEE3A893}" type="slidenum">
              <a:rPr lang="en-US" smtClean="0"/>
              <a:t>5</a:t>
            </a:fld>
            <a:endParaRPr lang="en-US"/>
          </a:p>
        </p:txBody>
      </p:sp>
    </p:spTree>
    <p:extLst>
      <p:ext uri="{BB962C8B-B14F-4D97-AF65-F5344CB8AC3E}">
        <p14:creationId xmlns:p14="http://schemas.microsoft.com/office/powerpoint/2010/main" val="13919862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Also before you</a:t>
            </a:r>
            <a:r>
              <a:rPr lang="en-US" baseline="0" dirty="0" smtClean="0"/>
              <a:t> start diving into why the email didn’t make it to your targets inbox make sure that the domain isn’t blacklisted, and that the IP that your mail server on isn’t blacklisted. You can check this on </a:t>
            </a:r>
            <a:r>
              <a:rPr lang="en-US" baseline="0" dirty="0" err="1" smtClean="0"/>
              <a:t>Mxtoolbox.com</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AFB9EBEE-2B62-6B4B-A891-F54CEEE3A893}" type="slidenum">
              <a:rPr lang="en-US" smtClean="0"/>
              <a:t>6</a:t>
            </a:fld>
            <a:endParaRPr lang="en-US"/>
          </a:p>
        </p:txBody>
      </p:sp>
    </p:spTree>
    <p:extLst>
      <p:ext uri="{BB962C8B-B14F-4D97-AF65-F5344CB8AC3E}">
        <p14:creationId xmlns:p14="http://schemas.microsoft.com/office/powerpoint/2010/main" val="10137804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So our</a:t>
            </a:r>
            <a:r>
              <a:rPr lang="en-US" sz="1200" b="0" i="0" kern="1200" baseline="0" dirty="0" smtClean="0">
                <a:solidFill>
                  <a:schemeClr val="tx1"/>
                </a:solidFill>
                <a:effectLst/>
                <a:latin typeface="+mn-lt"/>
                <a:ea typeface="+mn-ea"/>
                <a:cs typeface="+mn-cs"/>
              </a:rPr>
              <a:t> domain isn’t blacklisted but it seems like Gmail doesn’t trust us! So lets try to authenticate ourselves as a sender. </a:t>
            </a:r>
            <a:r>
              <a:rPr lang="en-US" sz="1200" b="0" i="0" kern="1200" dirty="0" err="1" smtClean="0">
                <a:solidFill>
                  <a:schemeClr val="tx1"/>
                </a:solidFill>
                <a:effectLst/>
                <a:latin typeface="+mn-lt"/>
                <a:ea typeface="+mn-ea"/>
                <a:cs typeface="+mn-cs"/>
              </a:rPr>
              <a:t>OpenDKIM</a:t>
            </a:r>
            <a:r>
              <a:rPr lang="en-US" sz="1200" b="0" i="0" kern="1200" dirty="0" smtClean="0">
                <a:solidFill>
                  <a:schemeClr val="tx1"/>
                </a:solidFill>
                <a:effectLst/>
                <a:latin typeface="+mn-lt"/>
                <a:ea typeface="+mn-ea"/>
                <a:cs typeface="+mn-cs"/>
              </a:rPr>
              <a:t> is an open source implementation of the DKIM (Domain Keys Identified Mail) sender authentication system proposed by the E-mail Signing Technology Group (ESTG), now standardized by the IETF (</a:t>
            </a:r>
            <a:r>
              <a:rPr lang="en-US" sz="1200" b="0" i="0" kern="1200" dirty="0" smtClean="0">
                <a:solidFill>
                  <a:schemeClr val="tx1"/>
                </a:solidFill>
                <a:effectLst/>
                <a:latin typeface="+mn-lt"/>
                <a:ea typeface="+mn-ea"/>
                <a:cs typeface="+mn-cs"/>
                <a:hlinkClick r:id="rId3"/>
              </a:rPr>
              <a:t>RFC6376</a:t>
            </a:r>
            <a:r>
              <a:rPr lang="en-US" sz="1200" b="0" i="0" kern="1200" dirty="0" smtClean="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fld id="{AFB9EBEE-2B62-6B4B-A891-F54CEEE3A893}" type="slidenum">
              <a:rPr lang="en-US" smtClean="0"/>
              <a:t>7</a:t>
            </a:fld>
            <a:endParaRPr lang="en-US"/>
          </a:p>
        </p:txBody>
      </p:sp>
    </p:spTree>
    <p:extLst>
      <p:ext uri="{BB962C8B-B14F-4D97-AF65-F5344CB8AC3E}">
        <p14:creationId xmlns:p14="http://schemas.microsoft.com/office/powerpoint/2010/main" val="473307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a:t>
            </a:r>
            <a:r>
              <a:rPr lang="en-US" baseline="0" dirty="0" smtClean="0"/>
              <a:t> a good time to </a:t>
            </a:r>
            <a:endParaRPr lang="en-US" dirty="0"/>
          </a:p>
        </p:txBody>
      </p:sp>
      <p:sp>
        <p:nvSpPr>
          <p:cNvPr id="4" name="Slide Number Placeholder 3"/>
          <p:cNvSpPr>
            <a:spLocks noGrp="1"/>
          </p:cNvSpPr>
          <p:nvPr>
            <p:ph type="sldNum" sz="quarter" idx="10"/>
          </p:nvPr>
        </p:nvSpPr>
        <p:spPr/>
        <p:txBody>
          <a:bodyPr/>
          <a:lstStyle/>
          <a:p>
            <a:fld id="{AFB9EBEE-2B62-6B4B-A891-F54CEEE3A893}" type="slidenum">
              <a:rPr lang="en-US" smtClean="0"/>
              <a:t>10</a:t>
            </a:fld>
            <a:endParaRPr lang="en-US"/>
          </a:p>
        </p:txBody>
      </p:sp>
    </p:spTree>
    <p:extLst>
      <p:ext uri="{BB962C8B-B14F-4D97-AF65-F5344CB8AC3E}">
        <p14:creationId xmlns:p14="http://schemas.microsoft.com/office/powerpoint/2010/main" val="490290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the minimum</a:t>
            </a:r>
            <a:r>
              <a:rPr lang="en-US" baseline="0" dirty="0" smtClean="0"/>
              <a:t> for DKIM you need to specify the version and the policy, but as long as you have those it will work with DKIM to validate you as a sender. </a:t>
            </a:r>
            <a:endParaRPr lang="en-US" dirty="0"/>
          </a:p>
        </p:txBody>
      </p:sp>
      <p:sp>
        <p:nvSpPr>
          <p:cNvPr id="4" name="Slide Number Placeholder 3"/>
          <p:cNvSpPr>
            <a:spLocks noGrp="1"/>
          </p:cNvSpPr>
          <p:nvPr>
            <p:ph type="sldNum" sz="quarter" idx="10"/>
          </p:nvPr>
        </p:nvSpPr>
        <p:spPr/>
        <p:txBody>
          <a:bodyPr/>
          <a:lstStyle/>
          <a:p>
            <a:fld id="{AFB9EBEE-2B62-6B4B-A891-F54CEEE3A893}" type="slidenum">
              <a:rPr lang="en-US" smtClean="0"/>
              <a:t>12</a:t>
            </a:fld>
            <a:endParaRPr lang="en-US"/>
          </a:p>
        </p:txBody>
      </p:sp>
    </p:spTree>
    <p:extLst>
      <p:ext uri="{BB962C8B-B14F-4D97-AF65-F5344CB8AC3E}">
        <p14:creationId xmlns:p14="http://schemas.microsoft.com/office/powerpoint/2010/main" val="9484406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once you have the</a:t>
            </a:r>
            <a:r>
              <a:rPr lang="en-US" baseline="0" dirty="0" smtClean="0"/>
              <a:t> handler running, you can verify your connections with </a:t>
            </a:r>
            <a:r>
              <a:rPr lang="en-US" baseline="0" dirty="0" err="1" smtClean="0"/>
              <a:t>openssl</a:t>
            </a:r>
            <a:r>
              <a:rPr lang="en-US" baseline="0" dirty="0" smtClean="0"/>
              <a:t> or a browser, and if all goes well you’ll get some </a:t>
            </a:r>
            <a:r>
              <a:rPr lang="en-US" baseline="0" dirty="0" err="1" smtClean="0"/>
              <a:t>shellz</a:t>
            </a:r>
            <a:r>
              <a:rPr lang="en-US" baseline="0" dirty="0" smtClean="0"/>
              <a:t> from your target.</a:t>
            </a:r>
            <a:endParaRPr lang="en-US" dirty="0"/>
          </a:p>
        </p:txBody>
      </p:sp>
      <p:sp>
        <p:nvSpPr>
          <p:cNvPr id="4" name="Slide Number Placeholder 3"/>
          <p:cNvSpPr>
            <a:spLocks noGrp="1"/>
          </p:cNvSpPr>
          <p:nvPr>
            <p:ph type="sldNum" sz="quarter" idx="10"/>
          </p:nvPr>
        </p:nvSpPr>
        <p:spPr/>
        <p:txBody>
          <a:bodyPr/>
          <a:lstStyle/>
          <a:p>
            <a:fld id="{AFB9EBEE-2B62-6B4B-A891-F54CEEE3A893}" type="slidenum">
              <a:rPr lang="en-US" smtClean="0"/>
              <a:t>19</a:t>
            </a:fld>
            <a:endParaRPr lang="en-US"/>
          </a:p>
        </p:txBody>
      </p:sp>
    </p:spTree>
    <p:extLst>
      <p:ext uri="{BB962C8B-B14F-4D97-AF65-F5344CB8AC3E}">
        <p14:creationId xmlns:p14="http://schemas.microsoft.com/office/powerpoint/2010/main" val="122347782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8.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9.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10.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1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731167" y="255452"/>
            <a:ext cx="1474793" cy="1524592"/>
          </a:xfrm>
          <a:prstGeom prst="rect">
            <a:avLst/>
          </a:prstGeom>
        </p:spPr>
      </p:pic>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685739" y="1780044"/>
            <a:ext cx="3699107" cy="700763"/>
          </a:xfrm>
          <a:prstGeom prst="rect">
            <a:avLst/>
          </a:prstGeom>
        </p:spPr>
      </p:pic>
      <p:sp>
        <p:nvSpPr>
          <p:cNvPr id="4" name="Text Placeholder 3"/>
          <p:cNvSpPr>
            <a:spLocks noGrp="1"/>
          </p:cNvSpPr>
          <p:nvPr>
            <p:ph type="body" sz="quarter" idx="10" hasCustomPrompt="1"/>
          </p:nvPr>
        </p:nvSpPr>
        <p:spPr>
          <a:xfrm>
            <a:off x="439738" y="2881313"/>
            <a:ext cx="8299450" cy="3635375"/>
          </a:xfrm>
        </p:spPr>
        <p:txBody>
          <a:bodyPr/>
          <a:lstStyle>
            <a:lvl1pPr marL="0" indent="0" algn="ctr">
              <a:buNone/>
              <a:defRPr baseline="0"/>
            </a:lvl1pPr>
          </a:lstStyle>
          <a:p>
            <a:pPr lvl="0"/>
            <a:r>
              <a:rPr lang="en-US" sz="4000" dirty="0" smtClean="0">
                <a:latin typeface="Myriad Pro Light"/>
                <a:cs typeface="Myriad Pro Light"/>
              </a:rPr>
              <a:t>[Presentation Title]</a:t>
            </a:r>
            <a:br>
              <a:rPr lang="en-US" sz="4000" dirty="0" smtClean="0">
                <a:latin typeface="Myriad Pro Light"/>
                <a:cs typeface="Myriad Pro Light"/>
              </a:rPr>
            </a:br>
            <a:r>
              <a:rPr lang="en-US" sz="3000" dirty="0" smtClean="0">
                <a:latin typeface="Myriad Pro Light"/>
                <a:cs typeface="Myriad Pro Light"/>
              </a:rPr>
              <a:t/>
            </a:r>
            <a:br>
              <a:rPr lang="en-US" sz="3000" dirty="0" smtClean="0">
                <a:latin typeface="Myriad Pro Light"/>
                <a:cs typeface="Myriad Pro Light"/>
              </a:rPr>
            </a:br>
            <a:r>
              <a:rPr lang="en-US" sz="3200" dirty="0" smtClean="0"/>
              <a:t>Prepared for:</a:t>
            </a:r>
            <a:br>
              <a:rPr lang="en-US" sz="3200" dirty="0" smtClean="0"/>
            </a:br>
            <a:r>
              <a:rPr lang="en-US" sz="3200" b="1" dirty="0" smtClean="0"/>
              <a:t>[Client Name]</a:t>
            </a:r>
            <a:r>
              <a:rPr lang="en-US" sz="3200" dirty="0" smtClean="0"/>
              <a:t/>
            </a:r>
            <a:br>
              <a:rPr lang="en-US" sz="3200" dirty="0" smtClean="0"/>
            </a:br>
            <a:r>
              <a:rPr lang="en-US" sz="3200" dirty="0" smtClean="0"/>
              <a:t>[Address1]</a:t>
            </a:r>
            <a:br>
              <a:rPr lang="en-US" sz="3200" dirty="0" smtClean="0"/>
            </a:br>
            <a:r>
              <a:rPr lang="en-US" sz="3200" dirty="0" smtClean="0"/>
              <a:t>[Address2]</a:t>
            </a:r>
            <a:endParaRPr lang="en-US" dirty="0"/>
          </a:p>
        </p:txBody>
      </p:sp>
    </p:spTree>
    <p:extLst>
      <p:ext uri="{BB962C8B-B14F-4D97-AF65-F5344CB8AC3E}">
        <p14:creationId xmlns:p14="http://schemas.microsoft.com/office/powerpoint/2010/main" val="3505882380"/>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 Text Left/Righ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6"/>
          <p:cNvSpPr>
            <a:spLocks noGrp="1"/>
          </p:cNvSpPr>
          <p:nvPr>
            <p:ph type="title"/>
          </p:nvPr>
        </p:nvSpPr>
        <p:spPr>
          <a:xfrm>
            <a:off x="628650" y="365125"/>
            <a:ext cx="7886700" cy="1325563"/>
          </a:xfrm>
          <a:prstGeom prst="rect">
            <a:avLst/>
          </a:prstGeom>
        </p:spPr>
        <p:txBody>
          <a:bodyPr/>
          <a:lstStyle/>
          <a:p>
            <a:r>
              <a:rPr lang="en-US" dirty="0" smtClean="0"/>
              <a:t>Click to edit Master title style</a:t>
            </a:r>
            <a:endParaRPr lang="en-US" dirty="0"/>
          </a:p>
        </p:txBody>
      </p:sp>
      <p:sp>
        <p:nvSpPr>
          <p:cNvPr id="11" name="Text Placeholder 10"/>
          <p:cNvSpPr>
            <a:spLocks noGrp="1"/>
          </p:cNvSpPr>
          <p:nvPr>
            <p:ph type="body" sz="quarter" idx="10"/>
          </p:nvPr>
        </p:nvSpPr>
        <p:spPr>
          <a:xfrm>
            <a:off x="628651" y="1828800"/>
            <a:ext cx="3886200" cy="3873500"/>
          </a:xfrm>
          <a:prstGeom prst="rect">
            <a:avLst/>
          </a:prstGeom>
        </p:spPr>
        <p:txBody>
          <a:bodyPr/>
          <a:lstStyle>
            <a:lvl1pPr>
              <a:defRPr>
                <a:latin typeface="Helvetica Neue" charset="0"/>
                <a:ea typeface="Helvetica Neue" charset="0"/>
                <a:cs typeface="Helvetica Neue" charset="0"/>
              </a:defRPr>
            </a:lvl1pPr>
            <a:lvl2pPr>
              <a:defRPr>
                <a:latin typeface="Helvetica Neue" charset="0"/>
                <a:ea typeface="Helvetica Neue" charset="0"/>
                <a:cs typeface="Helvetica Neue" charset="0"/>
              </a:defRPr>
            </a:lvl2pPr>
            <a:lvl3pPr>
              <a:defRPr>
                <a:latin typeface="Helvetica Neue" charset="0"/>
                <a:ea typeface="Helvetica Neue" charset="0"/>
                <a:cs typeface="Helvetica Neue" charset="0"/>
              </a:defRPr>
            </a:lvl3pPr>
            <a:lvl4pPr>
              <a:defRPr>
                <a:latin typeface="Helvetica Neue" charset="0"/>
                <a:ea typeface="Helvetica Neue" charset="0"/>
                <a:cs typeface="Helvetica Neue" charset="0"/>
              </a:defRPr>
            </a:lvl4pPr>
            <a:lvl5pPr>
              <a:defRPr>
                <a:latin typeface="Helvetica Neue" charset="0"/>
                <a:ea typeface="Helvetica Neue" charset="0"/>
                <a:cs typeface="Helvetica Neue"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10"/>
          <p:cNvSpPr>
            <a:spLocks noGrp="1"/>
          </p:cNvSpPr>
          <p:nvPr>
            <p:ph type="body" sz="quarter" idx="11"/>
          </p:nvPr>
        </p:nvSpPr>
        <p:spPr>
          <a:xfrm>
            <a:off x="4620124" y="1836819"/>
            <a:ext cx="3886200" cy="3873500"/>
          </a:xfrm>
          <a:prstGeom prst="rect">
            <a:avLst/>
          </a:prstGeom>
        </p:spPr>
        <p:txBody>
          <a:bodyPr/>
          <a:lstStyle>
            <a:lvl1pPr>
              <a:defRPr>
                <a:latin typeface="Helvetica Neue" charset="0"/>
                <a:ea typeface="Helvetica Neue" charset="0"/>
                <a:cs typeface="Helvetica Neue" charset="0"/>
              </a:defRPr>
            </a:lvl1pPr>
            <a:lvl2pPr>
              <a:defRPr>
                <a:latin typeface="Helvetica Neue" charset="0"/>
                <a:ea typeface="Helvetica Neue" charset="0"/>
                <a:cs typeface="Helvetica Neue" charset="0"/>
              </a:defRPr>
            </a:lvl2pPr>
            <a:lvl3pPr>
              <a:defRPr>
                <a:latin typeface="Helvetica Neue" charset="0"/>
                <a:ea typeface="Helvetica Neue" charset="0"/>
                <a:cs typeface="Helvetica Neue" charset="0"/>
              </a:defRPr>
            </a:lvl3pPr>
            <a:lvl4pPr>
              <a:defRPr>
                <a:latin typeface="Helvetica Neue" charset="0"/>
                <a:ea typeface="Helvetica Neue" charset="0"/>
                <a:cs typeface="Helvetica Neue" charset="0"/>
              </a:defRPr>
            </a:lvl4pPr>
            <a:lvl5pPr>
              <a:defRPr>
                <a:latin typeface="Helvetica Neue" charset="0"/>
                <a:ea typeface="Helvetica Neue" charset="0"/>
                <a:cs typeface="Helvetica Neue"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 Text Left/Picture Righ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6"/>
          <p:cNvSpPr>
            <a:spLocks noGrp="1"/>
          </p:cNvSpPr>
          <p:nvPr>
            <p:ph type="title"/>
          </p:nvPr>
        </p:nvSpPr>
        <p:spPr>
          <a:xfrm>
            <a:off x="628650" y="365125"/>
            <a:ext cx="7886700" cy="1325563"/>
          </a:xfrm>
          <a:prstGeom prst="rect">
            <a:avLst/>
          </a:prstGeom>
        </p:spPr>
        <p:txBody>
          <a:bodyPr/>
          <a:lstStyle/>
          <a:p>
            <a:r>
              <a:rPr lang="en-US" dirty="0" smtClean="0"/>
              <a:t>Click to edit Master title style</a:t>
            </a:r>
            <a:endParaRPr lang="en-US" dirty="0"/>
          </a:p>
        </p:txBody>
      </p:sp>
      <p:sp>
        <p:nvSpPr>
          <p:cNvPr id="11" name="Text Placeholder 10"/>
          <p:cNvSpPr>
            <a:spLocks noGrp="1"/>
          </p:cNvSpPr>
          <p:nvPr>
            <p:ph type="body" sz="quarter" idx="10"/>
          </p:nvPr>
        </p:nvSpPr>
        <p:spPr>
          <a:xfrm>
            <a:off x="628651" y="1828800"/>
            <a:ext cx="3886200" cy="3873500"/>
          </a:xfrm>
          <a:prstGeom prst="rect">
            <a:avLst/>
          </a:prstGeom>
        </p:spPr>
        <p:txBody>
          <a:bodyPr/>
          <a:lstStyle>
            <a:lvl1pPr>
              <a:defRPr>
                <a:latin typeface="Helvetica Neue" charset="0"/>
                <a:ea typeface="Helvetica Neue" charset="0"/>
                <a:cs typeface="Helvetica Neue" charset="0"/>
              </a:defRPr>
            </a:lvl1pPr>
            <a:lvl2pPr>
              <a:defRPr>
                <a:latin typeface="Helvetica Neue" charset="0"/>
                <a:ea typeface="Helvetica Neue" charset="0"/>
                <a:cs typeface="Helvetica Neue" charset="0"/>
              </a:defRPr>
            </a:lvl2pPr>
            <a:lvl3pPr>
              <a:defRPr>
                <a:latin typeface="Helvetica Neue" charset="0"/>
                <a:ea typeface="Helvetica Neue" charset="0"/>
                <a:cs typeface="Helvetica Neue" charset="0"/>
              </a:defRPr>
            </a:lvl3pPr>
            <a:lvl4pPr>
              <a:defRPr>
                <a:latin typeface="Helvetica Neue" charset="0"/>
                <a:ea typeface="Helvetica Neue" charset="0"/>
                <a:cs typeface="Helvetica Neue" charset="0"/>
              </a:defRPr>
            </a:lvl4pPr>
            <a:lvl5pPr>
              <a:defRPr>
                <a:latin typeface="Helvetica Neue" charset="0"/>
                <a:ea typeface="Helvetica Neue" charset="0"/>
                <a:cs typeface="Helvetica Neue"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Picture Placeholder 2"/>
          <p:cNvSpPr>
            <a:spLocks noGrp="1"/>
          </p:cNvSpPr>
          <p:nvPr>
            <p:ph type="pic" sz="quarter" idx="11"/>
          </p:nvPr>
        </p:nvSpPr>
        <p:spPr>
          <a:xfrm>
            <a:off x="4632325" y="1828800"/>
            <a:ext cx="3883025" cy="3873500"/>
          </a:xfrm>
          <a:prstGeom prst="rect">
            <a:avLst/>
          </a:prstGeom>
        </p:spPr>
        <p:txBody>
          <a:bodyPr/>
          <a:lstStyle/>
          <a:p>
            <a:endParaRPr lang="en-US"/>
          </a:p>
        </p:txBody>
      </p:sp>
    </p:spTree>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 Picture Left/Text Righ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6"/>
          <p:cNvSpPr>
            <a:spLocks noGrp="1"/>
          </p:cNvSpPr>
          <p:nvPr>
            <p:ph type="title"/>
          </p:nvPr>
        </p:nvSpPr>
        <p:spPr>
          <a:xfrm>
            <a:off x="628650" y="365125"/>
            <a:ext cx="7886700" cy="1325563"/>
          </a:xfrm>
          <a:prstGeom prst="rect">
            <a:avLst/>
          </a:prstGeom>
        </p:spPr>
        <p:txBody>
          <a:bodyPr/>
          <a:lstStyle/>
          <a:p>
            <a:r>
              <a:rPr lang="en-US" dirty="0" smtClean="0"/>
              <a:t>Click to edit Master title style</a:t>
            </a:r>
            <a:endParaRPr lang="en-US" dirty="0"/>
          </a:p>
        </p:txBody>
      </p:sp>
      <p:sp>
        <p:nvSpPr>
          <p:cNvPr id="11" name="Text Placeholder 10"/>
          <p:cNvSpPr>
            <a:spLocks noGrp="1"/>
          </p:cNvSpPr>
          <p:nvPr>
            <p:ph type="body" sz="quarter" idx="10"/>
          </p:nvPr>
        </p:nvSpPr>
        <p:spPr>
          <a:xfrm>
            <a:off x="4644191" y="1828800"/>
            <a:ext cx="3886200" cy="3873500"/>
          </a:xfrm>
          <a:prstGeom prst="rect">
            <a:avLst/>
          </a:prstGeom>
        </p:spPr>
        <p:txBody>
          <a:bodyPr/>
          <a:lstStyle>
            <a:lvl1pPr>
              <a:defRPr>
                <a:latin typeface="Helvetica Neue" charset="0"/>
                <a:ea typeface="Helvetica Neue" charset="0"/>
                <a:cs typeface="Helvetica Neue" charset="0"/>
              </a:defRPr>
            </a:lvl1pPr>
            <a:lvl2pPr>
              <a:defRPr>
                <a:latin typeface="Helvetica Neue" charset="0"/>
                <a:ea typeface="Helvetica Neue" charset="0"/>
                <a:cs typeface="Helvetica Neue" charset="0"/>
              </a:defRPr>
            </a:lvl2pPr>
            <a:lvl3pPr>
              <a:defRPr>
                <a:latin typeface="Helvetica Neue" charset="0"/>
                <a:ea typeface="Helvetica Neue" charset="0"/>
                <a:cs typeface="Helvetica Neue" charset="0"/>
              </a:defRPr>
            </a:lvl3pPr>
            <a:lvl4pPr>
              <a:defRPr>
                <a:latin typeface="Helvetica Neue" charset="0"/>
                <a:ea typeface="Helvetica Neue" charset="0"/>
                <a:cs typeface="Helvetica Neue" charset="0"/>
              </a:defRPr>
            </a:lvl4pPr>
            <a:lvl5pPr>
              <a:defRPr>
                <a:latin typeface="Helvetica Neue" charset="0"/>
                <a:ea typeface="Helvetica Neue" charset="0"/>
                <a:cs typeface="Helvetica Neue"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Picture Placeholder 2"/>
          <p:cNvSpPr>
            <a:spLocks noGrp="1"/>
          </p:cNvSpPr>
          <p:nvPr>
            <p:ph type="pic" sz="quarter" idx="11"/>
          </p:nvPr>
        </p:nvSpPr>
        <p:spPr>
          <a:xfrm>
            <a:off x="628650" y="1828800"/>
            <a:ext cx="3883025" cy="3873500"/>
          </a:xfrm>
          <a:prstGeom prst="rect">
            <a:avLst/>
          </a:prstGeom>
        </p:spPr>
        <p:txBody>
          <a:bodyPr/>
          <a:lstStyle/>
          <a:p>
            <a:endParaRPr lang="en-US" dirty="0"/>
          </a:p>
        </p:txBody>
      </p:sp>
    </p:spTree>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Questions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6"/>
          <p:cNvSpPr>
            <a:spLocks noGrp="1"/>
          </p:cNvSpPr>
          <p:nvPr>
            <p:ph type="title" hasCustomPrompt="1"/>
          </p:nvPr>
        </p:nvSpPr>
        <p:spPr>
          <a:xfrm>
            <a:off x="628650" y="365125"/>
            <a:ext cx="7886700" cy="1325563"/>
          </a:xfrm>
          <a:prstGeom prst="rect">
            <a:avLst/>
          </a:prstGeom>
        </p:spPr>
        <p:txBody>
          <a:bodyPr/>
          <a:lstStyle/>
          <a:p>
            <a:r>
              <a:rPr lang="en-US" sz="4400" dirty="0" smtClean="0"/>
              <a:t>¿</a:t>
            </a:r>
            <a:r>
              <a:rPr lang="en-US" dirty="0" smtClean="0"/>
              <a:t>Questions?</a:t>
            </a:r>
            <a:endParaRPr lang="en-US" dirty="0"/>
          </a:p>
        </p:txBody>
      </p:sp>
      <p:pic>
        <p:nvPicPr>
          <p:cNvPr id="5" name="Picture 4"/>
          <p:cNvPicPr>
            <a:picLocks noChangeAspect="1"/>
          </p:cNvPicPr>
          <p:nvPr userDrawn="1"/>
        </p:nvPicPr>
        <p:blipFill>
          <a:blip r:embed="rId3">
            <a:clrChange>
              <a:clrFrom>
                <a:srgbClr val="FFFFFF"/>
              </a:clrFrom>
              <a:clrTo>
                <a:srgbClr val="FFFFFF">
                  <a:alpha val="0"/>
                </a:srgbClr>
              </a:clrTo>
            </a:clrChange>
          </a:blip>
          <a:stretch>
            <a:fillRect/>
          </a:stretch>
        </p:blipFill>
        <p:spPr>
          <a:xfrm>
            <a:off x="2759377" y="1919670"/>
            <a:ext cx="3834371" cy="3834371"/>
          </a:xfrm>
          <a:prstGeom prst="rect">
            <a:avLst/>
          </a:prstGeom>
        </p:spPr>
      </p:pic>
      <p:pic>
        <p:nvPicPr>
          <p:cNvPr id="6" name="Picture 5"/>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032505" y="3007702"/>
            <a:ext cx="626889" cy="612447"/>
          </a:xfrm>
          <a:prstGeom prst="rect">
            <a:avLst/>
          </a:prstGeom>
        </p:spPr>
      </p:pic>
    </p:spTree>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losing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69310" y="5527119"/>
            <a:ext cx="8054808" cy="696782"/>
          </a:xfrm>
          <a:prstGeom prst="rect">
            <a:avLst/>
          </a:prstGeom>
        </p:spPr>
      </p:pic>
      <p:pic>
        <p:nvPicPr>
          <p:cNvPr id="3" name="Picture 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405857" y="563368"/>
            <a:ext cx="4381715" cy="4402781"/>
          </a:xfrm>
          <a:prstGeom prst="rect">
            <a:avLst/>
          </a:prstGeom>
        </p:spPr>
      </p:pic>
    </p:spTree>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io (Informal presenta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6"/>
          <p:cNvSpPr>
            <a:spLocks noGrp="1"/>
          </p:cNvSpPr>
          <p:nvPr>
            <p:ph type="title" hasCustomPrompt="1"/>
          </p:nvPr>
        </p:nvSpPr>
        <p:spPr>
          <a:xfrm>
            <a:off x="628650" y="365125"/>
            <a:ext cx="7886700" cy="1325563"/>
          </a:xfrm>
          <a:prstGeom prst="rect">
            <a:avLst/>
          </a:prstGeom>
        </p:spPr>
        <p:txBody>
          <a:bodyPr/>
          <a:lstStyle/>
          <a:p>
            <a:r>
              <a:rPr lang="en-US" dirty="0" smtClean="0"/>
              <a:t>About the Speaker</a:t>
            </a:r>
            <a:endParaRPr lang="en-US" dirty="0"/>
          </a:p>
        </p:txBody>
      </p:sp>
      <p:sp>
        <p:nvSpPr>
          <p:cNvPr id="11" name="Text Placeholder 10"/>
          <p:cNvSpPr>
            <a:spLocks noGrp="1"/>
          </p:cNvSpPr>
          <p:nvPr>
            <p:ph type="body" sz="quarter" idx="10"/>
          </p:nvPr>
        </p:nvSpPr>
        <p:spPr>
          <a:xfrm>
            <a:off x="628650" y="1828800"/>
            <a:ext cx="7886700" cy="3873500"/>
          </a:xfrm>
          <a:prstGeom prst="rect">
            <a:avLst/>
          </a:prstGeom>
        </p:spPr>
        <p:txBody>
          <a:bodyPr/>
          <a:lstStyle>
            <a:lvl1pPr>
              <a:defRPr>
                <a:latin typeface="Helvetica Neue" charset="0"/>
                <a:ea typeface="Helvetica Neue" charset="0"/>
                <a:cs typeface="Helvetica Neue" charset="0"/>
              </a:defRPr>
            </a:lvl1pPr>
            <a:lvl2pPr>
              <a:defRPr>
                <a:latin typeface="Helvetica Neue" charset="0"/>
                <a:ea typeface="Helvetica Neue" charset="0"/>
                <a:cs typeface="Helvetica Neue" charset="0"/>
              </a:defRPr>
            </a:lvl2pPr>
            <a:lvl3pPr>
              <a:defRPr>
                <a:latin typeface="Helvetica Neue" charset="0"/>
                <a:ea typeface="Helvetica Neue" charset="0"/>
                <a:cs typeface="Helvetica Neue" charset="0"/>
              </a:defRPr>
            </a:lvl3pPr>
            <a:lvl4pPr>
              <a:defRPr>
                <a:latin typeface="Helvetica Neue" charset="0"/>
                <a:ea typeface="Helvetica Neue" charset="0"/>
                <a:cs typeface="Helvetica Neue" charset="0"/>
              </a:defRPr>
            </a:lvl4pPr>
            <a:lvl5pPr>
              <a:defRPr>
                <a:latin typeface="Helvetica Neue" charset="0"/>
                <a:ea typeface="Helvetica Neue" charset="0"/>
                <a:cs typeface="Helvetica Neue"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io (formal presenta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6"/>
          <p:cNvSpPr>
            <a:spLocks noGrp="1"/>
          </p:cNvSpPr>
          <p:nvPr>
            <p:ph type="title" hasCustomPrompt="1"/>
          </p:nvPr>
        </p:nvSpPr>
        <p:spPr>
          <a:xfrm>
            <a:off x="628650" y="365125"/>
            <a:ext cx="7886700" cy="1325563"/>
          </a:xfrm>
          <a:prstGeom prst="rect">
            <a:avLst/>
          </a:prstGeom>
        </p:spPr>
        <p:txBody>
          <a:bodyPr/>
          <a:lstStyle>
            <a:lvl1pPr>
              <a:defRPr baseline="0"/>
            </a:lvl1pPr>
          </a:lstStyle>
          <a:p>
            <a:r>
              <a:rPr lang="en-US" dirty="0" smtClean="0"/>
              <a:t>About the Speaker</a:t>
            </a:r>
            <a:endParaRPr lang="en-US" dirty="0"/>
          </a:p>
        </p:txBody>
      </p:sp>
      <p:sp>
        <p:nvSpPr>
          <p:cNvPr id="11" name="Text Placeholder 10"/>
          <p:cNvSpPr>
            <a:spLocks noGrp="1"/>
          </p:cNvSpPr>
          <p:nvPr>
            <p:ph type="body" sz="quarter" idx="10"/>
          </p:nvPr>
        </p:nvSpPr>
        <p:spPr>
          <a:xfrm>
            <a:off x="628650" y="1828800"/>
            <a:ext cx="7886700" cy="3873500"/>
          </a:xfrm>
          <a:prstGeom prst="rect">
            <a:avLst/>
          </a:prstGeom>
        </p:spPr>
        <p:txBody>
          <a:bodyPr/>
          <a:lstStyle>
            <a:lvl1pPr>
              <a:defRPr>
                <a:latin typeface="Helvetica Neue" charset="0"/>
                <a:ea typeface="Helvetica Neue" charset="0"/>
                <a:cs typeface="Helvetica Neue" charset="0"/>
              </a:defRPr>
            </a:lvl1pPr>
            <a:lvl2pPr>
              <a:defRPr>
                <a:latin typeface="Helvetica Neue" charset="0"/>
                <a:ea typeface="Helvetica Neue" charset="0"/>
                <a:cs typeface="Helvetica Neue" charset="0"/>
              </a:defRPr>
            </a:lvl2pPr>
            <a:lvl3pPr>
              <a:defRPr>
                <a:latin typeface="Helvetica Neue" charset="0"/>
                <a:ea typeface="Helvetica Neue" charset="0"/>
                <a:cs typeface="Helvetica Neue" charset="0"/>
              </a:defRPr>
            </a:lvl3pPr>
            <a:lvl4pPr>
              <a:defRPr>
                <a:latin typeface="Helvetica Neue" charset="0"/>
                <a:ea typeface="Helvetica Neue" charset="0"/>
                <a:cs typeface="Helvetica Neue" charset="0"/>
              </a:defRPr>
            </a:lvl4pPr>
            <a:lvl5pPr>
              <a:defRPr>
                <a:latin typeface="Helvetica Neue" charset="0"/>
                <a:ea typeface="Helvetica Neue" charset="0"/>
                <a:cs typeface="Helvetica Neue"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 All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6"/>
          <p:cNvSpPr>
            <a:spLocks noGrp="1"/>
          </p:cNvSpPr>
          <p:nvPr>
            <p:ph type="title"/>
          </p:nvPr>
        </p:nvSpPr>
        <p:spPr>
          <a:xfrm>
            <a:off x="628650" y="365125"/>
            <a:ext cx="7886700" cy="1325563"/>
          </a:xfrm>
          <a:prstGeom prst="rect">
            <a:avLst/>
          </a:prstGeom>
        </p:spPr>
        <p:txBody>
          <a:bodyPr/>
          <a:lstStyle/>
          <a:p>
            <a:r>
              <a:rPr lang="en-US" dirty="0" smtClean="0"/>
              <a:t>Click to edit Master title style</a:t>
            </a:r>
            <a:endParaRPr lang="en-US" dirty="0"/>
          </a:p>
        </p:txBody>
      </p:sp>
      <p:sp>
        <p:nvSpPr>
          <p:cNvPr id="11" name="Text Placeholder 10"/>
          <p:cNvSpPr>
            <a:spLocks noGrp="1"/>
          </p:cNvSpPr>
          <p:nvPr>
            <p:ph type="body" sz="quarter" idx="10"/>
          </p:nvPr>
        </p:nvSpPr>
        <p:spPr>
          <a:xfrm>
            <a:off x="628650" y="1828800"/>
            <a:ext cx="7886700" cy="3873500"/>
          </a:xfrm>
          <a:prstGeom prst="rect">
            <a:avLst/>
          </a:prstGeom>
        </p:spPr>
        <p:txBody>
          <a:bodyPr/>
          <a:lstStyle>
            <a:lvl1pPr>
              <a:defRPr>
                <a:latin typeface="Helvetica Neue" charset="0"/>
                <a:ea typeface="Helvetica Neue" charset="0"/>
                <a:cs typeface="Helvetica Neue" charset="0"/>
              </a:defRPr>
            </a:lvl1pPr>
            <a:lvl2pPr>
              <a:defRPr>
                <a:latin typeface="Helvetica Neue" charset="0"/>
                <a:ea typeface="Helvetica Neue" charset="0"/>
                <a:cs typeface="Helvetica Neue" charset="0"/>
              </a:defRPr>
            </a:lvl2pPr>
            <a:lvl3pPr>
              <a:defRPr>
                <a:latin typeface="Helvetica Neue" charset="0"/>
                <a:ea typeface="Helvetica Neue" charset="0"/>
                <a:cs typeface="Helvetica Neue" charset="0"/>
              </a:defRPr>
            </a:lvl3pPr>
            <a:lvl4pPr>
              <a:defRPr>
                <a:latin typeface="Helvetica Neue" charset="0"/>
                <a:ea typeface="Helvetica Neue" charset="0"/>
                <a:cs typeface="Helvetica Neue" charset="0"/>
              </a:defRPr>
            </a:lvl4pPr>
            <a:lvl5pPr>
              <a:defRPr>
                <a:latin typeface="Helvetica Neue" charset="0"/>
                <a:ea typeface="Helvetica Neue" charset="0"/>
                <a:cs typeface="Helvetica Neue"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944457081"/>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160" userDrawn="1">
          <p15:clr>
            <a:srgbClr val="FBAE40"/>
          </p15:clr>
        </p15:guide>
        <p15:guide id="2" pos="288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 Low-Ris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6"/>
          <p:cNvSpPr>
            <a:spLocks noGrp="1"/>
          </p:cNvSpPr>
          <p:nvPr>
            <p:ph type="title" hasCustomPrompt="1"/>
          </p:nvPr>
        </p:nvSpPr>
        <p:spPr>
          <a:xfrm>
            <a:off x="628649" y="365125"/>
            <a:ext cx="6080909" cy="1325563"/>
          </a:xfrm>
          <a:prstGeom prst="rect">
            <a:avLst/>
          </a:prstGeom>
        </p:spPr>
        <p:txBody>
          <a:bodyPr/>
          <a:lstStyle/>
          <a:p>
            <a:r>
              <a:rPr lang="en-US" dirty="0" smtClean="0"/>
              <a:t>[Phase/Finding]</a:t>
            </a:r>
            <a:endParaRPr lang="en-US" dirty="0"/>
          </a:p>
        </p:txBody>
      </p:sp>
      <p:sp>
        <p:nvSpPr>
          <p:cNvPr id="11" name="Text Placeholder 10"/>
          <p:cNvSpPr>
            <a:spLocks noGrp="1"/>
          </p:cNvSpPr>
          <p:nvPr>
            <p:ph type="body" sz="quarter" idx="10"/>
          </p:nvPr>
        </p:nvSpPr>
        <p:spPr>
          <a:xfrm>
            <a:off x="628650" y="1828800"/>
            <a:ext cx="7886700" cy="3873500"/>
          </a:xfrm>
          <a:prstGeom prst="rect">
            <a:avLst/>
          </a:prstGeom>
        </p:spPr>
        <p:txBody>
          <a:bodyPr/>
          <a:lstStyle>
            <a:lvl1pPr>
              <a:defRPr>
                <a:latin typeface="Helvetica Neue" charset="0"/>
                <a:ea typeface="Helvetica Neue" charset="0"/>
                <a:cs typeface="Helvetica Neue" charset="0"/>
              </a:defRPr>
            </a:lvl1pPr>
            <a:lvl2pPr>
              <a:defRPr>
                <a:latin typeface="Helvetica Neue" charset="0"/>
                <a:ea typeface="Helvetica Neue" charset="0"/>
                <a:cs typeface="Helvetica Neue" charset="0"/>
              </a:defRPr>
            </a:lvl2pPr>
            <a:lvl3pPr>
              <a:defRPr>
                <a:latin typeface="Helvetica Neue" charset="0"/>
                <a:ea typeface="Helvetica Neue" charset="0"/>
                <a:cs typeface="Helvetica Neue" charset="0"/>
              </a:defRPr>
            </a:lvl3pPr>
            <a:lvl4pPr>
              <a:defRPr>
                <a:latin typeface="Helvetica Neue" charset="0"/>
                <a:ea typeface="Helvetica Neue" charset="0"/>
                <a:cs typeface="Helvetica Neue" charset="0"/>
              </a:defRPr>
            </a:lvl4pPr>
            <a:lvl5pPr>
              <a:defRPr>
                <a:latin typeface="Helvetica Neue" charset="0"/>
                <a:ea typeface="Helvetica Neue" charset="0"/>
                <a:cs typeface="Helvetica Neue"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841257" y="365125"/>
            <a:ext cx="1673349" cy="1938119"/>
          </a:xfrm>
          <a:prstGeom prst="rect">
            <a:avLst/>
          </a:prstGeom>
        </p:spPr>
      </p:pic>
    </p:spTree>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160">
          <p15:clr>
            <a:srgbClr val="FBAE40"/>
          </p15:clr>
        </p15:guide>
        <p15:guide id="2" pos="288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 - Medium-Ris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6"/>
          <p:cNvSpPr>
            <a:spLocks noGrp="1"/>
          </p:cNvSpPr>
          <p:nvPr>
            <p:ph type="title" hasCustomPrompt="1"/>
          </p:nvPr>
        </p:nvSpPr>
        <p:spPr>
          <a:xfrm>
            <a:off x="628649" y="365125"/>
            <a:ext cx="6080909" cy="1325563"/>
          </a:xfrm>
          <a:prstGeom prst="rect">
            <a:avLst/>
          </a:prstGeom>
        </p:spPr>
        <p:txBody>
          <a:bodyPr/>
          <a:lstStyle/>
          <a:p>
            <a:r>
              <a:rPr lang="en-US" dirty="0" smtClean="0"/>
              <a:t>[Phase/Finding]</a:t>
            </a:r>
            <a:endParaRPr lang="en-US" dirty="0"/>
          </a:p>
        </p:txBody>
      </p:sp>
      <p:sp>
        <p:nvSpPr>
          <p:cNvPr id="11" name="Text Placeholder 10"/>
          <p:cNvSpPr>
            <a:spLocks noGrp="1"/>
          </p:cNvSpPr>
          <p:nvPr>
            <p:ph type="body" sz="quarter" idx="10"/>
          </p:nvPr>
        </p:nvSpPr>
        <p:spPr>
          <a:xfrm>
            <a:off x="628650" y="1828800"/>
            <a:ext cx="7886700" cy="3873500"/>
          </a:xfrm>
          <a:prstGeom prst="rect">
            <a:avLst/>
          </a:prstGeom>
        </p:spPr>
        <p:txBody>
          <a:bodyPr/>
          <a:lstStyle>
            <a:lvl1pPr>
              <a:defRPr>
                <a:latin typeface="Helvetica Neue" charset="0"/>
                <a:ea typeface="Helvetica Neue" charset="0"/>
                <a:cs typeface="Helvetica Neue" charset="0"/>
              </a:defRPr>
            </a:lvl1pPr>
            <a:lvl2pPr>
              <a:defRPr>
                <a:latin typeface="Helvetica Neue" charset="0"/>
                <a:ea typeface="Helvetica Neue" charset="0"/>
                <a:cs typeface="Helvetica Neue" charset="0"/>
              </a:defRPr>
            </a:lvl2pPr>
            <a:lvl3pPr>
              <a:defRPr>
                <a:latin typeface="Helvetica Neue" charset="0"/>
                <a:ea typeface="Helvetica Neue" charset="0"/>
                <a:cs typeface="Helvetica Neue" charset="0"/>
              </a:defRPr>
            </a:lvl3pPr>
            <a:lvl4pPr>
              <a:defRPr>
                <a:latin typeface="Helvetica Neue" charset="0"/>
                <a:ea typeface="Helvetica Neue" charset="0"/>
                <a:cs typeface="Helvetica Neue" charset="0"/>
              </a:defRPr>
            </a:lvl4pPr>
            <a:lvl5pPr>
              <a:defRPr>
                <a:latin typeface="Helvetica Neue" charset="0"/>
                <a:ea typeface="Helvetica Neue" charset="0"/>
                <a:cs typeface="Helvetica Neue"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841257" y="370017"/>
            <a:ext cx="1673349" cy="1928335"/>
          </a:xfrm>
          <a:prstGeom prst="rect">
            <a:avLst/>
          </a:prstGeom>
        </p:spPr>
      </p:pic>
    </p:spTree>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160">
          <p15:clr>
            <a:srgbClr val="FBAE40"/>
          </p15:clr>
        </p15:guide>
        <p15:guide id="2" pos="288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 - High-Ris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6"/>
          <p:cNvSpPr>
            <a:spLocks noGrp="1"/>
          </p:cNvSpPr>
          <p:nvPr>
            <p:ph type="title" hasCustomPrompt="1"/>
          </p:nvPr>
        </p:nvSpPr>
        <p:spPr>
          <a:xfrm>
            <a:off x="628649" y="365125"/>
            <a:ext cx="6080909" cy="1325563"/>
          </a:xfrm>
          <a:prstGeom prst="rect">
            <a:avLst/>
          </a:prstGeom>
        </p:spPr>
        <p:txBody>
          <a:bodyPr/>
          <a:lstStyle/>
          <a:p>
            <a:r>
              <a:rPr lang="en-US" dirty="0" smtClean="0"/>
              <a:t>[Phase/Finding]</a:t>
            </a:r>
            <a:endParaRPr lang="en-US" dirty="0"/>
          </a:p>
        </p:txBody>
      </p:sp>
      <p:sp>
        <p:nvSpPr>
          <p:cNvPr id="11" name="Text Placeholder 10"/>
          <p:cNvSpPr>
            <a:spLocks noGrp="1"/>
          </p:cNvSpPr>
          <p:nvPr>
            <p:ph type="body" sz="quarter" idx="10"/>
          </p:nvPr>
        </p:nvSpPr>
        <p:spPr>
          <a:xfrm>
            <a:off x="628650" y="1828800"/>
            <a:ext cx="7886700" cy="3873500"/>
          </a:xfrm>
          <a:prstGeom prst="rect">
            <a:avLst/>
          </a:prstGeom>
        </p:spPr>
        <p:txBody>
          <a:bodyPr/>
          <a:lstStyle>
            <a:lvl1pPr>
              <a:defRPr>
                <a:latin typeface="Helvetica Neue" charset="0"/>
                <a:ea typeface="Helvetica Neue" charset="0"/>
                <a:cs typeface="Helvetica Neue" charset="0"/>
              </a:defRPr>
            </a:lvl1pPr>
            <a:lvl2pPr>
              <a:defRPr>
                <a:latin typeface="Helvetica Neue" charset="0"/>
                <a:ea typeface="Helvetica Neue" charset="0"/>
                <a:cs typeface="Helvetica Neue" charset="0"/>
              </a:defRPr>
            </a:lvl2pPr>
            <a:lvl3pPr>
              <a:defRPr>
                <a:latin typeface="Helvetica Neue" charset="0"/>
                <a:ea typeface="Helvetica Neue" charset="0"/>
                <a:cs typeface="Helvetica Neue" charset="0"/>
              </a:defRPr>
            </a:lvl3pPr>
            <a:lvl4pPr>
              <a:defRPr>
                <a:latin typeface="Helvetica Neue" charset="0"/>
                <a:ea typeface="Helvetica Neue" charset="0"/>
                <a:cs typeface="Helvetica Neue" charset="0"/>
              </a:defRPr>
            </a:lvl4pPr>
            <a:lvl5pPr>
              <a:defRPr>
                <a:latin typeface="Helvetica Neue" charset="0"/>
                <a:ea typeface="Helvetica Neue" charset="0"/>
                <a:cs typeface="Helvetica Neue"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841257" y="370420"/>
            <a:ext cx="1673349" cy="1927528"/>
          </a:xfrm>
          <a:prstGeom prst="rect">
            <a:avLst/>
          </a:prstGeom>
        </p:spPr>
      </p:pic>
    </p:spTree>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160">
          <p15:clr>
            <a:srgbClr val="FBAE40"/>
          </p15:clr>
        </p15:guide>
        <p15:guide id="2" pos="288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 Critical-Ris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6"/>
          <p:cNvSpPr>
            <a:spLocks noGrp="1"/>
          </p:cNvSpPr>
          <p:nvPr>
            <p:ph type="title" hasCustomPrompt="1"/>
          </p:nvPr>
        </p:nvSpPr>
        <p:spPr>
          <a:xfrm>
            <a:off x="628649" y="365125"/>
            <a:ext cx="6080909" cy="1325563"/>
          </a:xfrm>
          <a:prstGeom prst="rect">
            <a:avLst/>
          </a:prstGeom>
        </p:spPr>
        <p:txBody>
          <a:bodyPr/>
          <a:lstStyle/>
          <a:p>
            <a:r>
              <a:rPr lang="en-US" dirty="0" smtClean="0"/>
              <a:t>[Phase/Finding]</a:t>
            </a:r>
            <a:endParaRPr lang="en-US" dirty="0"/>
          </a:p>
        </p:txBody>
      </p:sp>
      <p:sp>
        <p:nvSpPr>
          <p:cNvPr id="11" name="Text Placeholder 10"/>
          <p:cNvSpPr>
            <a:spLocks noGrp="1"/>
          </p:cNvSpPr>
          <p:nvPr>
            <p:ph type="body" sz="quarter" idx="10"/>
          </p:nvPr>
        </p:nvSpPr>
        <p:spPr>
          <a:xfrm>
            <a:off x="628650" y="1828800"/>
            <a:ext cx="7886700" cy="3873500"/>
          </a:xfrm>
          <a:prstGeom prst="rect">
            <a:avLst/>
          </a:prstGeom>
        </p:spPr>
        <p:txBody>
          <a:bodyPr/>
          <a:lstStyle>
            <a:lvl1pPr>
              <a:defRPr>
                <a:latin typeface="Helvetica Neue" charset="0"/>
                <a:ea typeface="Helvetica Neue" charset="0"/>
                <a:cs typeface="Helvetica Neue" charset="0"/>
              </a:defRPr>
            </a:lvl1pPr>
            <a:lvl2pPr>
              <a:defRPr>
                <a:latin typeface="Helvetica Neue" charset="0"/>
                <a:ea typeface="Helvetica Neue" charset="0"/>
                <a:cs typeface="Helvetica Neue" charset="0"/>
              </a:defRPr>
            </a:lvl2pPr>
            <a:lvl3pPr>
              <a:defRPr>
                <a:latin typeface="Helvetica Neue" charset="0"/>
                <a:ea typeface="Helvetica Neue" charset="0"/>
                <a:cs typeface="Helvetica Neue" charset="0"/>
              </a:defRPr>
            </a:lvl3pPr>
            <a:lvl4pPr>
              <a:defRPr>
                <a:latin typeface="Helvetica Neue" charset="0"/>
                <a:ea typeface="Helvetica Neue" charset="0"/>
                <a:cs typeface="Helvetica Neue" charset="0"/>
              </a:defRPr>
            </a:lvl4pPr>
            <a:lvl5pPr>
              <a:defRPr>
                <a:latin typeface="Helvetica Neue" charset="0"/>
                <a:ea typeface="Helvetica Neue" charset="0"/>
                <a:cs typeface="Helvetica Neue"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845829" y="370420"/>
            <a:ext cx="1664204" cy="1927528"/>
          </a:xfrm>
          <a:prstGeom prst="rect">
            <a:avLst/>
          </a:prstGeom>
        </p:spPr>
      </p:pic>
    </p:spTree>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160">
          <p15:clr>
            <a:srgbClr val="FBAE40"/>
          </p15:clr>
        </p15:guide>
        <p15:guide id="2" pos="288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 All 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6"/>
          <p:cNvSpPr>
            <a:spLocks noGrp="1"/>
          </p:cNvSpPr>
          <p:nvPr>
            <p:ph type="title"/>
          </p:nvPr>
        </p:nvSpPr>
        <p:spPr>
          <a:xfrm>
            <a:off x="628650" y="365125"/>
            <a:ext cx="7886700" cy="1325563"/>
          </a:xfrm>
          <a:prstGeom prst="rect">
            <a:avLst/>
          </a:prstGeom>
        </p:spPr>
        <p:txBody>
          <a:bodyPr/>
          <a:lstStyle/>
          <a:p>
            <a:r>
              <a:rPr lang="en-US" dirty="0" smtClean="0"/>
              <a:t>Click to edit Master title style</a:t>
            </a:r>
            <a:endParaRPr lang="en-US" dirty="0"/>
          </a:p>
        </p:txBody>
      </p:sp>
      <p:sp>
        <p:nvSpPr>
          <p:cNvPr id="3" name="Picture Placeholder 2"/>
          <p:cNvSpPr>
            <a:spLocks noGrp="1"/>
          </p:cNvSpPr>
          <p:nvPr>
            <p:ph type="pic" sz="quarter" idx="10"/>
          </p:nvPr>
        </p:nvSpPr>
        <p:spPr>
          <a:xfrm>
            <a:off x="628650" y="1808163"/>
            <a:ext cx="7886700" cy="3886200"/>
          </a:xfrm>
          <a:prstGeom prst="rect">
            <a:avLst/>
          </a:prstGeom>
        </p:spPr>
        <p:txBody>
          <a:bodyPr/>
          <a:lstStyle/>
          <a:p>
            <a:endParaRPr lang="en-US" dirty="0"/>
          </a:p>
        </p:txBody>
      </p:sp>
    </p:spTree>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theme" Target="../theme/theme1.xml"/><Relationship Id="rId16"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6">
            <a:lum/>
          </a:blip>
          <a:srcRect/>
          <a:stretch>
            <a:fillRect/>
          </a:stretch>
        </a:blipFill>
        <a:effectLst/>
      </p:bgPr>
    </p:bg>
    <p:spTree>
      <p:nvGrpSpPr>
        <p:cNvPr id="1" name=""/>
        <p:cNvGrpSpPr/>
        <p:nvPr/>
      </p:nvGrpSpPr>
      <p:grpSpPr>
        <a:xfrm>
          <a:off x="0" y="0"/>
          <a:ext cx="0" cy="0"/>
          <a:chOff x="0" y="0"/>
          <a:chExt cx="0" cy="0"/>
        </a:xfrm>
      </p:grpSpPr>
      <p:sp>
        <p:nvSpPr>
          <p:cNvPr id="5" name="Title Placeholder 4"/>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2" name="Text Placeholder 1"/>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722193924"/>
      </p:ext>
    </p:extLst>
  </p:cSld>
  <p:clrMap bg1="lt1" tx1="dk1" bg2="lt2" tx2="dk2" accent1="accent1" accent2="accent2" accent3="accent3" accent4="accent4" accent5="accent5" accent6="accent6" hlink="hlink" folHlink="folHlink"/>
  <p:sldLayoutIdLst>
    <p:sldLayoutId id="2147483649" r:id="rId1"/>
    <p:sldLayoutId id="2147483654" r:id="rId2"/>
    <p:sldLayoutId id="2147483655" r:id="rId3"/>
    <p:sldLayoutId id="2147483650" r:id="rId4"/>
    <p:sldLayoutId id="2147483659" r:id="rId5"/>
    <p:sldLayoutId id="2147483660" r:id="rId6"/>
    <p:sldLayoutId id="2147483661" r:id="rId7"/>
    <p:sldLayoutId id="2147483662" r:id="rId8"/>
    <p:sldLayoutId id="2147483658" r:id="rId9"/>
    <p:sldLayoutId id="2147483652" r:id="rId10"/>
    <p:sldLayoutId id="2147483656" r:id="rId11"/>
    <p:sldLayoutId id="2147483657" r:id="rId12"/>
    <p:sldLayoutId id="2147483663" r:id="rId13"/>
    <p:sldLayoutId id="2147483651" r:id="rId14"/>
  </p:sldLayoutIdLst>
  <p:timing>
    <p:tnLst>
      <p:par>
        <p:cTn id="1" dur="indefinite" restart="never" nodeType="tmRoot"/>
      </p:par>
    </p:tnLst>
  </p:timing>
  <p:txStyles>
    <p:titleStyle>
      <a:lvl1pPr algn="ctr" defTabSz="457189" rtl="0" eaLnBrk="1" latinLnBrk="0" hangingPunct="1">
        <a:spcBef>
          <a:spcPct val="0"/>
        </a:spcBef>
        <a:buNone/>
        <a:defRPr sz="4000" b="1" kern="1200">
          <a:solidFill>
            <a:schemeClr val="tx1"/>
          </a:solidFill>
          <a:latin typeface="Helvetica Neue" charset="0"/>
          <a:ea typeface="Helvetica Neue" charset="0"/>
          <a:cs typeface="Helvetica Neue" charset="0"/>
        </a:defRPr>
      </a:lvl1pPr>
    </p:titleStyle>
    <p:bodyStyle>
      <a:lvl1pPr marL="342891" indent="-342891" algn="l" defTabSz="457189" rtl="0" eaLnBrk="1" latinLnBrk="0" hangingPunct="1">
        <a:spcBef>
          <a:spcPct val="20000"/>
        </a:spcBef>
        <a:buFont typeface="Arial"/>
        <a:buChar char="•"/>
        <a:defRPr sz="3200" kern="1200">
          <a:solidFill>
            <a:schemeClr val="tx1"/>
          </a:solidFill>
          <a:latin typeface="+mn-lt"/>
          <a:ea typeface="+mn-ea"/>
          <a:cs typeface="+mn-cs"/>
        </a:defRPr>
      </a:lvl1pPr>
      <a:lvl2pPr marL="742932" indent="-285744" algn="l" defTabSz="457189" rtl="0" eaLnBrk="1" latinLnBrk="0" hangingPunct="1">
        <a:spcBef>
          <a:spcPct val="20000"/>
        </a:spcBef>
        <a:buFont typeface="Arial"/>
        <a:buChar char="–"/>
        <a:defRPr sz="2800" kern="1200">
          <a:solidFill>
            <a:schemeClr val="tx1"/>
          </a:solidFill>
          <a:latin typeface="+mn-lt"/>
          <a:ea typeface="+mn-ea"/>
          <a:cs typeface="+mn-cs"/>
        </a:defRPr>
      </a:lvl2pPr>
      <a:lvl3pPr marL="1142971" indent="-228594" algn="l" defTabSz="457189" rtl="0" eaLnBrk="1" latinLnBrk="0" hangingPunct="1">
        <a:spcBef>
          <a:spcPct val="20000"/>
        </a:spcBef>
        <a:buFont typeface="Arial"/>
        <a:buChar char="•"/>
        <a:defRPr sz="2400" kern="1200">
          <a:solidFill>
            <a:schemeClr val="tx1"/>
          </a:solidFill>
          <a:latin typeface="+mn-lt"/>
          <a:ea typeface="+mn-ea"/>
          <a:cs typeface="+mn-cs"/>
        </a:defRPr>
      </a:lvl3pPr>
      <a:lvl4pPr marL="1600160" indent="-228594" algn="l" defTabSz="457189" rtl="0" eaLnBrk="1" latinLnBrk="0" hangingPunct="1">
        <a:spcBef>
          <a:spcPct val="20000"/>
        </a:spcBef>
        <a:buFont typeface="Arial"/>
        <a:buChar char="–"/>
        <a:defRPr sz="2000" kern="1200">
          <a:solidFill>
            <a:schemeClr val="tx1"/>
          </a:solidFill>
          <a:latin typeface="+mn-lt"/>
          <a:ea typeface="+mn-ea"/>
          <a:cs typeface="+mn-cs"/>
        </a:defRPr>
      </a:lvl4pPr>
      <a:lvl5pPr marL="2057349" indent="-228594" algn="l" defTabSz="457189" rtl="0" eaLnBrk="1" latinLnBrk="0" hangingPunct="1">
        <a:spcBef>
          <a:spcPct val="20000"/>
        </a:spcBef>
        <a:buFont typeface="Arial"/>
        <a:buChar char="»"/>
        <a:defRPr sz="2000" kern="1200">
          <a:solidFill>
            <a:schemeClr val="tx1"/>
          </a:solidFill>
          <a:latin typeface="+mn-lt"/>
          <a:ea typeface="+mn-ea"/>
          <a:cs typeface="+mn-cs"/>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4"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9" rtl="0" eaLnBrk="1" latinLnBrk="0" hangingPunct="1">
        <a:defRPr sz="1800" kern="1200">
          <a:solidFill>
            <a:schemeClr val="tx1"/>
          </a:solidFill>
          <a:latin typeface="+mn-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7"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1"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29.tif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3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3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3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33.tiff"/><Relationship Id="rId3" Type="http://schemas.openxmlformats.org/officeDocument/2006/relationships/image" Target="../media/image34.tif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35.tif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36.png"/><Relationship Id="rId3" Type="http://schemas.openxmlformats.org/officeDocument/2006/relationships/image" Target="../media/image3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38.png"/><Relationship Id="rId3" Type="http://schemas.openxmlformats.org/officeDocument/2006/relationships/image" Target="../media/image3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40.png"/></Relationships>
</file>

<file path=ppt/slides/_rels/slide2.xml.rels><?xml version="1.0" encoding="UTF-8" standalone="yes"?>
<Relationships xmlns="http://schemas.openxmlformats.org/package/2006/relationships"><Relationship Id="rId3" Type="http://schemas.openxmlformats.org/officeDocument/2006/relationships/image" Target="../media/image16.tiff"/><Relationship Id="rId4" Type="http://schemas.openxmlformats.org/officeDocument/2006/relationships/image" Target="../media/image17.tiff"/><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4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image" Target="../media/image18.tiff"/></Relationships>
</file>

<file path=ppt/slides/_rels/slide4.xml.rels><?xml version="1.0" encoding="UTF-8" standalone="yes"?>
<Relationships xmlns="http://schemas.openxmlformats.org/package/2006/relationships"><Relationship Id="rId3" Type="http://schemas.openxmlformats.org/officeDocument/2006/relationships/image" Target="../media/image20.tiff"/><Relationship Id="rId4" Type="http://schemas.openxmlformats.org/officeDocument/2006/relationships/image" Target="../media/image21.tiff"/><Relationship Id="rId1" Type="http://schemas.openxmlformats.org/officeDocument/2006/relationships/slideLayout" Target="../slideLayouts/slideLayout9.xml"/><Relationship Id="rId2" Type="http://schemas.openxmlformats.org/officeDocument/2006/relationships/image" Target="../media/image19.tif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image" Target="../media/image22.tif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23.png"/></Relationships>
</file>

<file path=ppt/slides/_rels/slide7.xml.rels><?xml version="1.0" encoding="UTF-8" standalone="yes"?>
<Relationships xmlns="http://schemas.openxmlformats.org/package/2006/relationships"><Relationship Id="rId3" Type="http://schemas.openxmlformats.org/officeDocument/2006/relationships/image" Target="../media/image24.tiff"/><Relationship Id="rId4" Type="http://schemas.openxmlformats.org/officeDocument/2006/relationships/image" Target="../media/image25.png"/><Relationship Id="rId1" Type="http://schemas.openxmlformats.org/officeDocument/2006/relationships/slideLayout" Target="../slideLayouts/slideLayout12.xml"/><Relationship Id="rId2" Type="http://schemas.openxmlformats.org/officeDocument/2006/relationships/notesSlide" Target="../notesSlides/notesSlide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7.png"/><Relationship Id="rId3"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Phishing for You and Your Grandma!</a:t>
            </a:r>
            <a:endParaRPr lang="en-US" dirty="0"/>
          </a:p>
        </p:txBody>
      </p:sp>
    </p:spTree>
    <p:extLst>
      <p:ext uri="{BB962C8B-B14F-4D97-AF65-F5344CB8AC3E}">
        <p14:creationId xmlns:p14="http://schemas.microsoft.com/office/powerpoint/2010/main" val="117797753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stretch>
            <a:fillRect/>
          </a:stretch>
        </p:blipFill>
        <p:spPr>
          <a:xfrm>
            <a:off x="1990125" y="346333"/>
            <a:ext cx="5065584" cy="5450568"/>
          </a:xfrm>
          <a:prstGeom prst="rect">
            <a:avLst/>
          </a:prstGeom>
        </p:spPr>
      </p:pic>
    </p:spTree>
    <p:extLst>
      <p:ext uri="{BB962C8B-B14F-4D97-AF65-F5344CB8AC3E}">
        <p14:creationId xmlns:p14="http://schemas.microsoft.com/office/powerpoint/2010/main" val="200909759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5"/>
            <a:ext cx="8021080" cy="771697"/>
          </a:xfrm>
        </p:spPr>
        <p:txBody>
          <a:bodyPr>
            <a:normAutofit/>
          </a:bodyPr>
          <a:lstStyle/>
          <a:p>
            <a:r>
              <a:rPr lang="en-US" sz="3200" dirty="0" smtClean="0"/>
              <a:t>Other Necessary DNS Records</a:t>
            </a:r>
            <a:endParaRPr lang="en-US" sz="3200" dirty="0"/>
          </a:p>
        </p:txBody>
      </p:sp>
      <p:sp>
        <p:nvSpPr>
          <p:cNvPr id="5" name="TextBox 4"/>
          <p:cNvSpPr txBox="1"/>
          <p:nvPr/>
        </p:nvSpPr>
        <p:spPr>
          <a:xfrm>
            <a:off x="1099752" y="1482810"/>
            <a:ext cx="6981568" cy="1815882"/>
          </a:xfrm>
          <a:prstGeom prst="rect">
            <a:avLst/>
          </a:prstGeom>
          <a:noFill/>
        </p:spPr>
        <p:txBody>
          <a:bodyPr wrap="square" rtlCol="0">
            <a:spAutoFit/>
          </a:bodyPr>
          <a:lstStyle/>
          <a:p>
            <a:pPr marL="285750" indent="-285750">
              <a:buFont typeface="Arial" charset="0"/>
              <a:buChar char="•"/>
            </a:pPr>
            <a:r>
              <a:rPr lang="en-US" sz="2800" dirty="0" smtClean="0"/>
              <a:t>A</a:t>
            </a:r>
          </a:p>
          <a:p>
            <a:pPr marL="285750" indent="-285750">
              <a:buFont typeface="Arial" charset="0"/>
              <a:buChar char="•"/>
            </a:pPr>
            <a:r>
              <a:rPr lang="en-US" sz="2800" dirty="0" smtClean="0"/>
              <a:t>MX</a:t>
            </a:r>
          </a:p>
          <a:p>
            <a:pPr marL="285750" indent="-285750">
              <a:buFont typeface="Arial" charset="0"/>
              <a:buChar char="•"/>
            </a:pPr>
            <a:r>
              <a:rPr lang="en-US" sz="2800" dirty="0" smtClean="0"/>
              <a:t>SPF</a:t>
            </a:r>
          </a:p>
          <a:p>
            <a:pPr marL="285750" indent="-285750">
              <a:buFont typeface="Arial" charset="0"/>
              <a:buChar char="•"/>
            </a:pPr>
            <a:r>
              <a:rPr lang="en-US" sz="2800" dirty="0" smtClean="0"/>
              <a:t>DMARC (This doesn’t work without DKIM)</a:t>
            </a:r>
          </a:p>
        </p:txBody>
      </p:sp>
    </p:spTree>
    <p:extLst>
      <p:ext uri="{BB962C8B-B14F-4D97-AF65-F5344CB8AC3E}">
        <p14:creationId xmlns:p14="http://schemas.microsoft.com/office/powerpoint/2010/main" val="118779085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5"/>
            <a:ext cx="7605352" cy="870551"/>
          </a:xfrm>
        </p:spPr>
        <p:txBody>
          <a:bodyPr>
            <a:normAutofit/>
          </a:bodyPr>
          <a:lstStyle/>
          <a:p>
            <a:r>
              <a:rPr lang="en-US" sz="3200" dirty="0" smtClean="0"/>
              <a:t>DMARC</a:t>
            </a:r>
            <a:endParaRPr lang="en-US" sz="3200" dirty="0"/>
          </a:p>
        </p:txBody>
      </p:sp>
      <p:pic>
        <p:nvPicPr>
          <p:cNvPr id="8" name="Picture 7"/>
          <p:cNvPicPr>
            <a:picLocks noChangeAspect="1"/>
          </p:cNvPicPr>
          <p:nvPr/>
        </p:nvPicPr>
        <p:blipFill>
          <a:blip r:embed="rId3"/>
          <a:stretch>
            <a:fillRect/>
          </a:stretch>
        </p:blipFill>
        <p:spPr>
          <a:xfrm>
            <a:off x="909998" y="1087393"/>
            <a:ext cx="7324004" cy="4324438"/>
          </a:xfrm>
          <a:prstGeom prst="rect">
            <a:avLst/>
          </a:prstGeom>
        </p:spPr>
      </p:pic>
    </p:spTree>
    <p:extLst>
      <p:ext uri="{BB962C8B-B14F-4D97-AF65-F5344CB8AC3E}">
        <p14:creationId xmlns:p14="http://schemas.microsoft.com/office/powerpoint/2010/main" val="137795611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5"/>
            <a:ext cx="7605352" cy="870551"/>
          </a:xfrm>
        </p:spPr>
        <p:txBody>
          <a:bodyPr>
            <a:normAutofit/>
          </a:bodyPr>
          <a:lstStyle/>
          <a:p>
            <a:r>
              <a:rPr lang="en-US" sz="3200" dirty="0" smtClean="0"/>
              <a:t>I </a:t>
            </a:r>
            <a:r>
              <a:rPr lang="en-US" sz="3200" dirty="0" err="1" smtClean="0"/>
              <a:t>Kno</a:t>
            </a:r>
            <a:r>
              <a:rPr lang="en-US" sz="3200" dirty="0" smtClean="0"/>
              <a:t> You!</a:t>
            </a:r>
            <a:endParaRPr lang="en-US" sz="3200" dirty="0"/>
          </a:p>
        </p:txBody>
      </p:sp>
      <p:pic>
        <p:nvPicPr>
          <p:cNvPr id="3" name="Picture 2"/>
          <p:cNvPicPr>
            <a:picLocks noChangeAspect="1"/>
          </p:cNvPicPr>
          <p:nvPr/>
        </p:nvPicPr>
        <p:blipFill>
          <a:blip r:embed="rId2"/>
          <a:stretch>
            <a:fillRect/>
          </a:stretch>
        </p:blipFill>
        <p:spPr>
          <a:xfrm>
            <a:off x="899753" y="1383957"/>
            <a:ext cx="7063145" cy="4326836"/>
          </a:xfrm>
          <a:prstGeom prst="rect">
            <a:avLst/>
          </a:prstGeom>
        </p:spPr>
      </p:pic>
    </p:spTree>
    <p:extLst>
      <p:ext uri="{BB962C8B-B14F-4D97-AF65-F5344CB8AC3E}">
        <p14:creationId xmlns:p14="http://schemas.microsoft.com/office/powerpoint/2010/main" val="84716044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5"/>
            <a:ext cx="7605352" cy="870551"/>
          </a:xfrm>
        </p:spPr>
        <p:txBody>
          <a:bodyPr>
            <a:normAutofit/>
          </a:bodyPr>
          <a:lstStyle/>
          <a:p>
            <a:r>
              <a:rPr lang="en-US" sz="3200" dirty="0" smtClean="0"/>
              <a:t>I </a:t>
            </a:r>
            <a:r>
              <a:rPr lang="en-US" sz="3200" dirty="0" err="1" smtClean="0"/>
              <a:t>Kno</a:t>
            </a:r>
            <a:r>
              <a:rPr lang="en-US" sz="3200" dirty="0" smtClean="0"/>
              <a:t> You!</a:t>
            </a:r>
            <a:endParaRPr lang="en-US" sz="3200" dirty="0"/>
          </a:p>
        </p:txBody>
      </p:sp>
      <p:pic>
        <p:nvPicPr>
          <p:cNvPr id="4" name="Picture 3"/>
          <p:cNvPicPr>
            <a:picLocks noChangeAspect="1"/>
          </p:cNvPicPr>
          <p:nvPr/>
        </p:nvPicPr>
        <p:blipFill>
          <a:blip r:embed="rId2"/>
          <a:stretch>
            <a:fillRect/>
          </a:stretch>
        </p:blipFill>
        <p:spPr>
          <a:xfrm>
            <a:off x="857018" y="1606378"/>
            <a:ext cx="7376984" cy="3688492"/>
          </a:xfrm>
          <a:prstGeom prst="rect">
            <a:avLst/>
          </a:prstGeom>
        </p:spPr>
      </p:pic>
    </p:spTree>
    <p:extLst>
      <p:ext uri="{BB962C8B-B14F-4D97-AF65-F5344CB8AC3E}">
        <p14:creationId xmlns:p14="http://schemas.microsoft.com/office/powerpoint/2010/main" val="167419551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5"/>
            <a:ext cx="7605352" cy="870551"/>
          </a:xfrm>
        </p:spPr>
        <p:txBody>
          <a:bodyPr>
            <a:normAutofit/>
          </a:bodyPr>
          <a:lstStyle/>
          <a:p>
            <a:r>
              <a:rPr lang="en-US" sz="3200" dirty="0" smtClean="0"/>
              <a:t>You win!</a:t>
            </a:r>
            <a:endParaRPr lang="en-US" sz="3200" dirty="0"/>
          </a:p>
        </p:txBody>
      </p:sp>
      <p:pic>
        <p:nvPicPr>
          <p:cNvPr id="4" name="Picture 3"/>
          <p:cNvPicPr>
            <a:picLocks noChangeAspect="1"/>
          </p:cNvPicPr>
          <p:nvPr/>
        </p:nvPicPr>
        <p:blipFill>
          <a:blip r:embed="rId2"/>
          <a:stretch>
            <a:fillRect/>
          </a:stretch>
        </p:blipFill>
        <p:spPr>
          <a:xfrm>
            <a:off x="628649" y="1591620"/>
            <a:ext cx="3797495" cy="2844456"/>
          </a:xfrm>
          <a:prstGeom prst="rect">
            <a:avLst/>
          </a:prstGeom>
        </p:spPr>
      </p:pic>
      <p:pic>
        <p:nvPicPr>
          <p:cNvPr id="5" name="Picture 4"/>
          <p:cNvPicPr>
            <a:picLocks noChangeAspect="1"/>
          </p:cNvPicPr>
          <p:nvPr/>
        </p:nvPicPr>
        <p:blipFill>
          <a:blip r:embed="rId3"/>
          <a:stretch>
            <a:fillRect/>
          </a:stretch>
        </p:blipFill>
        <p:spPr>
          <a:xfrm>
            <a:off x="4028302" y="2556304"/>
            <a:ext cx="4372919" cy="2733074"/>
          </a:xfrm>
          <a:prstGeom prst="rect">
            <a:avLst/>
          </a:prstGeom>
        </p:spPr>
      </p:pic>
    </p:spTree>
    <p:extLst>
      <p:ext uri="{BB962C8B-B14F-4D97-AF65-F5344CB8AC3E}">
        <p14:creationId xmlns:p14="http://schemas.microsoft.com/office/powerpoint/2010/main" val="45578183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5"/>
            <a:ext cx="7712161" cy="746983"/>
          </a:xfrm>
        </p:spPr>
        <p:txBody>
          <a:bodyPr>
            <a:normAutofit/>
          </a:bodyPr>
          <a:lstStyle/>
          <a:p>
            <a:r>
              <a:rPr lang="en-US" sz="3200" dirty="0" smtClean="0"/>
              <a:t>We’re In(box), Now What?</a:t>
            </a:r>
            <a:endParaRPr lang="en-US" sz="3200" dirty="0"/>
          </a:p>
        </p:txBody>
      </p:sp>
      <p:pic>
        <p:nvPicPr>
          <p:cNvPr id="6" name="Picture 5"/>
          <p:cNvPicPr>
            <a:picLocks noChangeAspect="1"/>
          </p:cNvPicPr>
          <p:nvPr/>
        </p:nvPicPr>
        <p:blipFill>
          <a:blip r:embed="rId2"/>
          <a:stretch>
            <a:fillRect/>
          </a:stretch>
        </p:blipFill>
        <p:spPr>
          <a:xfrm>
            <a:off x="2989133" y="1112108"/>
            <a:ext cx="3289300" cy="3937000"/>
          </a:xfrm>
          <a:prstGeom prst="rect">
            <a:avLst/>
          </a:prstGeom>
        </p:spPr>
      </p:pic>
    </p:spTree>
    <p:extLst>
      <p:ext uri="{BB962C8B-B14F-4D97-AF65-F5344CB8AC3E}">
        <p14:creationId xmlns:p14="http://schemas.microsoft.com/office/powerpoint/2010/main" val="135705066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5"/>
            <a:ext cx="7712161" cy="746983"/>
          </a:xfrm>
        </p:spPr>
        <p:txBody>
          <a:bodyPr>
            <a:normAutofit/>
          </a:bodyPr>
          <a:lstStyle/>
          <a:p>
            <a:r>
              <a:rPr lang="en-US" sz="3200" dirty="0" smtClean="0"/>
              <a:t>Get An SSL Cert</a:t>
            </a:r>
            <a:endParaRPr lang="en-US" sz="3200" dirty="0"/>
          </a:p>
        </p:txBody>
      </p:sp>
      <p:sp>
        <p:nvSpPr>
          <p:cNvPr id="3" name="TextBox 2"/>
          <p:cNvSpPr txBox="1"/>
          <p:nvPr/>
        </p:nvSpPr>
        <p:spPr>
          <a:xfrm>
            <a:off x="1648854" y="1285102"/>
            <a:ext cx="5671751" cy="646331"/>
          </a:xfrm>
          <a:prstGeom prst="rect">
            <a:avLst/>
          </a:prstGeom>
          <a:noFill/>
        </p:spPr>
        <p:txBody>
          <a:bodyPr wrap="square" rtlCol="0">
            <a:spAutoFit/>
          </a:bodyPr>
          <a:lstStyle/>
          <a:p>
            <a:r>
              <a:rPr lang="en-US" dirty="0" smtClean="0"/>
              <a:t>Lets assume target uses proxy for outbound traffic</a:t>
            </a:r>
            <a:r>
              <a:rPr lang="mr-IN" dirty="0" smtClean="0"/>
              <a:t>…</a:t>
            </a:r>
            <a:r>
              <a:rPr lang="en-US" dirty="0" smtClean="0"/>
              <a:t>certificate pinning is our friend!</a:t>
            </a:r>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r="11757" b="41379"/>
          <a:stretch/>
        </p:blipFill>
        <p:spPr>
          <a:xfrm>
            <a:off x="506627" y="2440460"/>
            <a:ext cx="8348808" cy="1105929"/>
          </a:xfrm>
          <a:prstGeom prst="rect">
            <a:avLst/>
          </a:prstGeom>
        </p:spPr>
      </p:pic>
      <p:pic>
        <p:nvPicPr>
          <p:cNvPr id="5" name="Picture 4"/>
          <p:cNvPicPr>
            <a:picLocks noChangeAspect="1"/>
          </p:cNvPicPr>
          <p:nvPr/>
        </p:nvPicPr>
        <p:blipFill>
          <a:blip r:embed="rId3"/>
          <a:stretch>
            <a:fillRect/>
          </a:stretch>
        </p:blipFill>
        <p:spPr>
          <a:xfrm>
            <a:off x="506627" y="4055416"/>
            <a:ext cx="8226785" cy="762102"/>
          </a:xfrm>
          <a:prstGeom prst="rect">
            <a:avLst/>
          </a:prstGeom>
        </p:spPr>
      </p:pic>
    </p:spTree>
    <p:extLst>
      <p:ext uri="{BB962C8B-B14F-4D97-AF65-F5344CB8AC3E}">
        <p14:creationId xmlns:p14="http://schemas.microsoft.com/office/powerpoint/2010/main" val="182799602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5"/>
            <a:ext cx="7712161" cy="746983"/>
          </a:xfrm>
        </p:spPr>
        <p:txBody>
          <a:bodyPr>
            <a:normAutofit/>
          </a:bodyPr>
          <a:lstStyle/>
          <a:p>
            <a:r>
              <a:rPr lang="en-US" sz="3200" dirty="0" smtClean="0"/>
              <a:t>Set The Payload Up</a:t>
            </a:r>
            <a:endParaRPr lang="en-US" sz="3200" dirty="0"/>
          </a:p>
        </p:txBody>
      </p:sp>
      <p:pic>
        <p:nvPicPr>
          <p:cNvPr id="5" name="Picture 4"/>
          <p:cNvPicPr>
            <a:picLocks noChangeAspect="1"/>
          </p:cNvPicPr>
          <p:nvPr/>
        </p:nvPicPr>
        <p:blipFill>
          <a:blip r:embed="rId2"/>
          <a:stretch>
            <a:fillRect/>
          </a:stretch>
        </p:blipFill>
        <p:spPr>
          <a:xfrm>
            <a:off x="338179" y="3535039"/>
            <a:ext cx="8293100" cy="1092200"/>
          </a:xfrm>
          <a:prstGeom prst="rect">
            <a:avLst/>
          </a:prstGeom>
        </p:spPr>
      </p:pic>
      <p:pic>
        <p:nvPicPr>
          <p:cNvPr id="6" name="Picture 5"/>
          <p:cNvPicPr>
            <a:picLocks noChangeAspect="1"/>
          </p:cNvPicPr>
          <p:nvPr/>
        </p:nvPicPr>
        <p:blipFill>
          <a:blip r:embed="rId3"/>
          <a:stretch>
            <a:fillRect/>
          </a:stretch>
        </p:blipFill>
        <p:spPr>
          <a:xfrm>
            <a:off x="338179" y="1536017"/>
            <a:ext cx="8340811" cy="1575113"/>
          </a:xfrm>
          <a:prstGeom prst="rect">
            <a:avLst/>
          </a:prstGeom>
        </p:spPr>
      </p:pic>
    </p:spTree>
    <p:extLst>
      <p:ext uri="{BB962C8B-B14F-4D97-AF65-F5344CB8AC3E}">
        <p14:creationId xmlns:p14="http://schemas.microsoft.com/office/powerpoint/2010/main" val="166961880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5"/>
            <a:ext cx="7712161" cy="746983"/>
          </a:xfrm>
        </p:spPr>
        <p:txBody>
          <a:bodyPr>
            <a:normAutofit/>
          </a:bodyPr>
          <a:lstStyle/>
          <a:p>
            <a:r>
              <a:rPr lang="en-US" sz="3200" dirty="0" smtClean="0"/>
              <a:t>Set Up the Handler</a:t>
            </a:r>
            <a:endParaRPr lang="en-US" sz="3200" dirty="0"/>
          </a:p>
        </p:txBody>
      </p:sp>
      <p:pic>
        <p:nvPicPr>
          <p:cNvPr id="4" name="Picture 3"/>
          <p:cNvPicPr>
            <a:picLocks noChangeAspect="1"/>
          </p:cNvPicPr>
          <p:nvPr/>
        </p:nvPicPr>
        <p:blipFill rotWithShape="1">
          <a:blip r:embed="rId3"/>
          <a:srcRect l="2703"/>
          <a:stretch/>
        </p:blipFill>
        <p:spPr>
          <a:xfrm>
            <a:off x="316705" y="1785700"/>
            <a:ext cx="8336049" cy="2477381"/>
          </a:xfrm>
          <a:prstGeom prst="rect">
            <a:avLst/>
          </a:prstGeom>
        </p:spPr>
      </p:pic>
    </p:spTree>
    <p:extLst>
      <p:ext uri="{BB962C8B-B14F-4D97-AF65-F5344CB8AC3E}">
        <p14:creationId xmlns:p14="http://schemas.microsoft.com/office/powerpoint/2010/main" val="19711060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whoami</a:t>
            </a:r>
            <a:endParaRPr lang="en-US" dirty="0"/>
          </a:p>
        </p:txBody>
      </p:sp>
      <p:sp>
        <p:nvSpPr>
          <p:cNvPr id="3" name="Text Placeholder 2"/>
          <p:cNvSpPr>
            <a:spLocks noGrp="1"/>
          </p:cNvSpPr>
          <p:nvPr>
            <p:ph type="body" sz="quarter" idx="10"/>
          </p:nvPr>
        </p:nvSpPr>
        <p:spPr/>
        <p:txBody>
          <a:bodyPr/>
          <a:lstStyle/>
          <a:p>
            <a:r>
              <a:rPr lang="en-US" sz="2400" dirty="0" err="1" smtClean="0"/>
              <a:t>Pentester</a:t>
            </a:r>
            <a:r>
              <a:rPr lang="en-US" sz="2400" dirty="0" smtClean="0"/>
              <a:t> at </a:t>
            </a:r>
            <a:r>
              <a:rPr lang="en-US" sz="2400" dirty="0" err="1" smtClean="0"/>
              <a:t>TrustedSec</a:t>
            </a:r>
            <a:endParaRPr lang="en-US" sz="2400" dirty="0" smtClean="0"/>
          </a:p>
          <a:p>
            <a:r>
              <a:rPr lang="en-US" sz="2400" dirty="0" smtClean="0"/>
              <a:t>Graduated from Utica College in Cybersecurity &amp; Forensics</a:t>
            </a:r>
          </a:p>
          <a:p>
            <a:r>
              <a:rPr lang="en-US" sz="2400" dirty="0" smtClean="0"/>
              <a:t>First time speaking at </a:t>
            </a:r>
            <a:r>
              <a:rPr lang="en-US" sz="2400" dirty="0" err="1" smtClean="0"/>
              <a:t>DerbyCon</a:t>
            </a:r>
            <a:endParaRPr lang="en-US" sz="2400" dirty="0" smtClean="0"/>
          </a:p>
          <a:p>
            <a:endParaRPr lang="en-US" sz="2400" dirty="0"/>
          </a:p>
          <a:p>
            <a:r>
              <a:rPr lang="en-US" sz="2400" dirty="0" smtClean="0"/>
              <a:t>@</a:t>
            </a:r>
            <a:r>
              <a:rPr lang="en-US" sz="2400" dirty="0" err="1" smtClean="0"/>
              <a:t>snorrisponydeer</a:t>
            </a:r>
            <a:r>
              <a:rPr lang="en-US" sz="2400" dirty="0" smtClean="0"/>
              <a:t> </a:t>
            </a:r>
          </a:p>
          <a:p>
            <a:r>
              <a:rPr lang="en-US" sz="2400" dirty="0" smtClean="0"/>
              <a:t>@</a:t>
            </a:r>
            <a:r>
              <a:rPr lang="en-US" sz="2400" dirty="0" err="1" smtClean="0"/>
              <a:t>meme_pwnie</a:t>
            </a:r>
            <a:endParaRPr lang="en-US" sz="2400" dirty="0" smtClean="0"/>
          </a:p>
        </p:txBody>
      </p:sp>
      <p:pic>
        <p:nvPicPr>
          <p:cNvPr id="4" name="Picture 3"/>
          <p:cNvPicPr>
            <a:picLocks noChangeAspect="1"/>
          </p:cNvPicPr>
          <p:nvPr/>
        </p:nvPicPr>
        <p:blipFill>
          <a:blip r:embed="rId3"/>
          <a:stretch>
            <a:fillRect/>
          </a:stretch>
        </p:blipFill>
        <p:spPr>
          <a:xfrm>
            <a:off x="436605" y="3765550"/>
            <a:ext cx="559315" cy="559315"/>
          </a:xfrm>
          <a:prstGeom prst="rect">
            <a:avLst/>
          </a:prstGeom>
        </p:spPr>
      </p:pic>
      <p:pic>
        <p:nvPicPr>
          <p:cNvPr id="5" name="Picture 4"/>
          <p:cNvPicPr>
            <a:picLocks noChangeAspect="1"/>
          </p:cNvPicPr>
          <p:nvPr/>
        </p:nvPicPr>
        <p:blipFill>
          <a:blip r:embed="rId4"/>
          <a:stretch>
            <a:fillRect/>
          </a:stretch>
        </p:blipFill>
        <p:spPr>
          <a:xfrm>
            <a:off x="422532" y="4324865"/>
            <a:ext cx="573388" cy="573388"/>
          </a:xfrm>
          <a:prstGeom prst="rect">
            <a:avLst/>
          </a:prstGeom>
        </p:spPr>
      </p:pic>
    </p:spTree>
    <p:extLst>
      <p:ext uri="{BB962C8B-B14F-4D97-AF65-F5344CB8AC3E}">
        <p14:creationId xmlns:p14="http://schemas.microsoft.com/office/powerpoint/2010/main" val="132667636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5"/>
            <a:ext cx="7712161" cy="746983"/>
          </a:xfrm>
        </p:spPr>
        <p:txBody>
          <a:bodyPr>
            <a:normAutofit/>
          </a:bodyPr>
          <a:lstStyle/>
          <a:p>
            <a:r>
              <a:rPr lang="en-US" sz="3200" dirty="0" smtClean="0"/>
              <a:t>Resources For Pretexts</a:t>
            </a:r>
            <a:endParaRPr lang="en-US" sz="3200" dirty="0"/>
          </a:p>
        </p:txBody>
      </p:sp>
      <p:sp>
        <p:nvSpPr>
          <p:cNvPr id="5" name="TextBox 4"/>
          <p:cNvSpPr txBox="1"/>
          <p:nvPr/>
        </p:nvSpPr>
        <p:spPr>
          <a:xfrm>
            <a:off x="628650" y="1383957"/>
            <a:ext cx="8070507" cy="3416320"/>
          </a:xfrm>
          <a:prstGeom prst="rect">
            <a:avLst/>
          </a:prstGeom>
          <a:noFill/>
        </p:spPr>
        <p:txBody>
          <a:bodyPr wrap="square" rtlCol="0">
            <a:spAutoFit/>
          </a:bodyPr>
          <a:lstStyle/>
          <a:p>
            <a:pPr marL="285750" indent="-285750">
              <a:buFont typeface="Arial" charset="0"/>
              <a:buChar char="•"/>
            </a:pPr>
            <a:r>
              <a:rPr lang="en-US" sz="2400" dirty="0" smtClean="0"/>
              <a:t>Open Court Cases</a:t>
            </a:r>
          </a:p>
          <a:p>
            <a:r>
              <a:rPr lang="en-US" sz="2400" dirty="0"/>
              <a:t>(</a:t>
            </a:r>
            <a:r>
              <a:rPr lang="en-US" sz="2400" dirty="0" smtClean="0"/>
              <a:t>https</a:t>
            </a:r>
            <a:r>
              <a:rPr lang="en-US" sz="2400" dirty="0"/>
              <a:t>://</a:t>
            </a:r>
            <a:r>
              <a:rPr lang="en-US" sz="2400" dirty="0" err="1"/>
              <a:t>dockets.justia.com</a:t>
            </a:r>
            <a:r>
              <a:rPr lang="en-US" sz="2400" dirty="0"/>
              <a:t>/</a:t>
            </a:r>
            <a:r>
              <a:rPr lang="en-US" sz="2400" dirty="0" err="1"/>
              <a:t>search?parties</a:t>
            </a:r>
            <a:r>
              <a:rPr lang="en-US" sz="2400" dirty="0" smtClean="0"/>
              <a:t>=&lt;TARGET&gt;)</a:t>
            </a:r>
            <a:endParaRPr lang="en-US" sz="2400" dirty="0"/>
          </a:p>
          <a:p>
            <a:pPr marL="285750" indent="-285750">
              <a:buFont typeface="Arial" charset="0"/>
              <a:buChar char="•"/>
            </a:pPr>
            <a:endParaRPr lang="en-US" sz="2400" dirty="0" smtClean="0"/>
          </a:p>
          <a:p>
            <a:pPr marL="285750" indent="-285750">
              <a:buFont typeface="Arial" charset="0"/>
              <a:buChar char="•"/>
            </a:pPr>
            <a:r>
              <a:rPr lang="en-US" sz="2400" dirty="0" smtClean="0"/>
              <a:t>News about/relevant to the target</a:t>
            </a:r>
          </a:p>
          <a:p>
            <a:pPr marL="285750" indent="-285750">
              <a:buFont typeface="Arial" charset="0"/>
              <a:buChar char="•"/>
            </a:pPr>
            <a:endParaRPr lang="en-US" sz="2400" dirty="0" smtClean="0"/>
          </a:p>
          <a:p>
            <a:pPr marL="285750" indent="-285750">
              <a:buFont typeface="Arial" charset="0"/>
              <a:buChar char="•"/>
            </a:pPr>
            <a:r>
              <a:rPr lang="en-US" sz="2400" dirty="0" smtClean="0"/>
              <a:t>Events that target is participating in</a:t>
            </a:r>
          </a:p>
          <a:p>
            <a:pPr marL="285750" indent="-285750">
              <a:buFont typeface="Arial" charset="0"/>
              <a:buChar char="•"/>
            </a:pPr>
            <a:endParaRPr lang="en-US" sz="2400" dirty="0"/>
          </a:p>
          <a:p>
            <a:pPr marL="285750" indent="-285750">
              <a:buFont typeface="Arial" charset="0"/>
              <a:buChar char="•"/>
            </a:pPr>
            <a:r>
              <a:rPr lang="en-US" sz="2400" dirty="0" smtClean="0"/>
              <a:t>If corporate, anything that might impact the target (employee).</a:t>
            </a:r>
          </a:p>
        </p:txBody>
      </p:sp>
    </p:spTree>
    <p:extLst>
      <p:ext uri="{BB962C8B-B14F-4D97-AF65-F5344CB8AC3E}">
        <p14:creationId xmlns:p14="http://schemas.microsoft.com/office/powerpoint/2010/main" val="10409272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5"/>
            <a:ext cx="7489739" cy="648129"/>
          </a:xfrm>
        </p:spPr>
        <p:txBody>
          <a:bodyPr>
            <a:normAutofit/>
          </a:bodyPr>
          <a:lstStyle/>
          <a:p>
            <a:r>
              <a:rPr lang="en-US" sz="3200" dirty="0" smtClean="0"/>
              <a:t>Make your Phishing Site</a:t>
            </a:r>
            <a:endParaRPr lang="en-US" sz="3200" dirty="0"/>
          </a:p>
        </p:txBody>
      </p:sp>
      <p:pic>
        <p:nvPicPr>
          <p:cNvPr id="7" name="Picture 6"/>
          <p:cNvPicPr>
            <a:picLocks noChangeAspect="1"/>
          </p:cNvPicPr>
          <p:nvPr/>
        </p:nvPicPr>
        <p:blipFill>
          <a:blip r:embed="rId2"/>
          <a:stretch>
            <a:fillRect/>
          </a:stretch>
        </p:blipFill>
        <p:spPr>
          <a:xfrm>
            <a:off x="1715548" y="1013254"/>
            <a:ext cx="5315941" cy="4587902"/>
          </a:xfrm>
          <a:prstGeom prst="rect">
            <a:avLst/>
          </a:prstGeom>
        </p:spPr>
      </p:pic>
    </p:spTree>
    <p:extLst>
      <p:ext uri="{BB962C8B-B14F-4D97-AF65-F5344CB8AC3E}">
        <p14:creationId xmlns:p14="http://schemas.microsoft.com/office/powerpoint/2010/main" val="134762572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Tree>
    <p:extLst>
      <p:ext uri="{BB962C8B-B14F-4D97-AF65-F5344CB8AC3E}">
        <p14:creationId xmlns:p14="http://schemas.microsoft.com/office/powerpoint/2010/main" val="41103805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7803758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Phishing is Easy </a:t>
            </a:r>
            <a:r>
              <a:rPr lang="en-US" dirty="0" err="1"/>
              <a:t>T</a:t>
            </a:r>
            <a:r>
              <a:rPr lang="en-US" dirty="0" err="1" smtClean="0"/>
              <a:t>ho</a:t>
            </a:r>
            <a:endParaRPr lang="en-US" dirty="0"/>
          </a:p>
        </p:txBody>
      </p:sp>
      <p:pic>
        <p:nvPicPr>
          <p:cNvPr id="4" name="Picture 3"/>
          <p:cNvPicPr>
            <a:picLocks noChangeAspect="1"/>
          </p:cNvPicPr>
          <p:nvPr/>
        </p:nvPicPr>
        <p:blipFill>
          <a:blip r:embed="rId3"/>
          <a:stretch>
            <a:fillRect/>
          </a:stretch>
        </p:blipFill>
        <p:spPr>
          <a:xfrm>
            <a:off x="1275547" y="1828800"/>
            <a:ext cx="6592905" cy="3708791"/>
          </a:xfrm>
          <a:prstGeom prst="rect">
            <a:avLst/>
          </a:prstGeom>
        </p:spPr>
      </p:pic>
      <p:sp>
        <p:nvSpPr>
          <p:cNvPr id="3" name="Text Placeholder 2"/>
          <p:cNvSpPr>
            <a:spLocks noGrp="1"/>
          </p:cNvSpPr>
          <p:nvPr>
            <p:ph type="body" sz="quarter" idx="10"/>
          </p:nvPr>
        </p:nvSpPr>
        <p:spPr/>
        <p:txBody>
          <a:bodyPr/>
          <a:lstStyle/>
          <a:p>
            <a:endParaRPr lang="en-US" dirty="0"/>
          </a:p>
        </p:txBody>
      </p:sp>
    </p:spTree>
    <p:extLst>
      <p:ext uri="{BB962C8B-B14F-4D97-AF65-F5344CB8AC3E}">
        <p14:creationId xmlns:p14="http://schemas.microsoft.com/office/powerpoint/2010/main" val="192627450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70703" y="452865"/>
            <a:ext cx="8316097" cy="707886"/>
          </a:xfrm>
          <a:prstGeom prst="rect">
            <a:avLst/>
          </a:prstGeom>
          <a:noFill/>
        </p:spPr>
        <p:txBody>
          <a:bodyPr wrap="square" rtlCol="0">
            <a:spAutoFit/>
          </a:bodyPr>
          <a:lstStyle/>
          <a:p>
            <a:pPr marL="285750" marR="0" lvl="0" indent="-285750" algn="ctr" defTabSz="914400" eaLnBrk="1" fontAlgn="auto" latinLnBrk="0" hangingPunct="1">
              <a:lnSpc>
                <a:spcPct val="100000"/>
              </a:lnSpc>
              <a:spcBef>
                <a:spcPts val="0"/>
              </a:spcBef>
              <a:spcAft>
                <a:spcPts val="0"/>
              </a:spcAft>
              <a:buClrTx/>
              <a:buSzTx/>
              <a:buFont typeface="Arial" charset="0"/>
              <a:buNone/>
              <a:tabLst/>
              <a:defRPr/>
            </a:pPr>
            <a:r>
              <a:rPr lang="en-US" sz="4000" b="1" dirty="0" smtClean="0">
                <a:latin typeface="Helvetica Neue" charset="0"/>
                <a:ea typeface="Helvetica Neue" charset="0"/>
                <a:cs typeface="Helvetica Neue" charset="0"/>
              </a:rPr>
              <a:t>What is Needed?</a:t>
            </a:r>
            <a:endParaRPr lang="en-US" sz="4000" b="1" dirty="0">
              <a:latin typeface="Helvetica Neue" charset="0"/>
              <a:ea typeface="Helvetica Neue" charset="0"/>
              <a:cs typeface="Helvetica Neue" charset="0"/>
            </a:endParaRPr>
          </a:p>
        </p:txBody>
      </p:sp>
      <p:sp>
        <p:nvSpPr>
          <p:cNvPr id="6" name="TextBox 5"/>
          <p:cNvSpPr txBox="1"/>
          <p:nvPr/>
        </p:nvSpPr>
        <p:spPr>
          <a:xfrm>
            <a:off x="370703" y="1532238"/>
            <a:ext cx="8402594" cy="4647426"/>
          </a:xfrm>
          <a:prstGeom prst="rect">
            <a:avLst/>
          </a:prstGeom>
          <a:noFill/>
        </p:spPr>
        <p:txBody>
          <a:bodyPr wrap="square" rtlCol="0">
            <a:spAutoFit/>
          </a:bodyPr>
          <a:lstStyle/>
          <a:p>
            <a:pPr marL="285750" indent="-285750">
              <a:buFont typeface="Arial" charset="0"/>
              <a:buChar char="•"/>
            </a:pPr>
            <a:r>
              <a:rPr lang="en-US" sz="2600" dirty="0" smtClean="0"/>
              <a:t>Creation of a Pretext With IMPACT and Urgency!!!</a:t>
            </a:r>
          </a:p>
          <a:p>
            <a:pPr marL="285750" indent="-285750">
              <a:buFont typeface="Arial" charset="0"/>
              <a:buChar char="•"/>
            </a:pPr>
            <a:endParaRPr lang="en-US" sz="2600" dirty="0" smtClean="0"/>
          </a:p>
          <a:p>
            <a:pPr marL="285750" indent="-285750">
              <a:buFont typeface="Arial" charset="0"/>
              <a:buChar char="•"/>
            </a:pPr>
            <a:endParaRPr lang="en-US" sz="2600" dirty="0" smtClean="0"/>
          </a:p>
          <a:p>
            <a:pPr marL="285750" indent="-285750">
              <a:buFont typeface="Arial" charset="0"/>
              <a:buChar char="•"/>
            </a:pPr>
            <a:r>
              <a:rPr lang="en-US" sz="2600" dirty="0" smtClean="0"/>
              <a:t>An Effective Payload </a:t>
            </a:r>
          </a:p>
          <a:p>
            <a:pPr marL="285750" indent="-285750">
              <a:buFont typeface="Arial" charset="0"/>
              <a:buChar char="•"/>
            </a:pPr>
            <a:endParaRPr lang="en-US" sz="2600" dirty="0" smtClean="0"/>
          </a:p>
          <a:p>
            <a:pPr marL="285750" indent="-285750">
              <a:buFont typeface="Arial" charset="0"/>
              <a:buChar char="•"/>
            </a:pPr>
            <a:endParaRPr lang="en-US" sz="2600" dirty="0" smtClean="0"/>
          </a:p>
          <a:p>
            <a:pPr marL="285750" indent="-285750">
              <a:buFont typeface="Arial" charset="0"/>
              <a:buChar char="•"/>
            </a:pPr>
            <a:r>
              <a:rPr lang="en-US" sz="2600" dirty="0" smtClean="0"/>
              <a:t>A Convincing Phishing Site</a:t>
            </a:r>
          </a:p>
          <a:p>
            <a:pPr marL="285750" indent="-285750">
              <a:buFont typeface="Arial" charset="0"/>
              <a:buChar char="•"/>
            </a:pPr>
            <a:endParaRPr lang="en-US" sz="2600" dirty="0" smtClean="0"/>
          </a:p>
          <a:p>
            <a:pPr marL="285750" indent="-285750">
              <a:buFont typeface="Arial" charset="0"/>
              <a:buChar char="•"/>
            </a:pPr>
            <a:endParaRPr lang="en-US" sz="2600" dirty="0" smtClean="0"/>
          </a:p>
          <a:p>
            <a:pPr marL="285750" indent="-285750">
              <a:buFont typeface="Arial" charset="0"/>
              <a:buChar char="•"/>
            </a:pPr>
            <a:r>
              <a:rPr lang="en-US" sz="2600" dirty="0" smtClean="0"/>
              <a:t>Successful Delivery of the Email (NOT                 ) </a:t>
            </a:r>
          </a:p>
          <a:p>
            <a:pPr marL="285750" indent="-285750">
              <a:buFont typeface="Arial" charset="0"/>
              <a:buChar char="•"/>
            </a:pPr>
            <a:endParaRPr lang="en-US" dirty="0" smtClean="0"/>
          </a:p>
          <a:p>
            <a:pPr marL="285750" indent="-285750">
              <a:buFont typeface="Arial" charset="0"/>
              <a:buChar char="•"/>
            </a:pPr>
            <a:endParaRPr lang="en-US" dirty="0"/>
          </a:p>
        </p:txBody>
      </p:sp>
      <p:pic>
        <p:nvPicPr>
          <p:cNvPr id="7" name="Picture 6"/>
          <p:cNvPicPr>
            <a:picLocks noChangeAspect="1"/>
          </p:cNvPicPr>
          <p:nvPr/>
        </p:nvPicPr>
        <p:blipFill>
          <a:blip r:embed="rId2"/>
          <a:stretch>
            <a:fillRect/>
          </a:stretch>
        </p:blipFill>
        <p:spPr>
          <a:xfrm>
            <a:off x="5920885" y="4967158"/>
            <a:ext cx="873726" cy="828338"/>
          </a:xfrm>
          <a:prstGeom prst="rect">
            <a:avLst/>
          </a:prstGeom>
        </p:spPr>
      </p:pic>
      <p:pic>
        <p:nvPicPr>
          <p:cNvPr id="9" name="Picture 8"/>
          <p:cNvPicPr>
            <a:picLocks noChangeAspect="1"/>
          </p:cNvPicPr>
          <p:nvPr/>
        </p:nvPicPr>
        <p:blipFill>
          <a:blip r:embed="rId3"/>
          <a:stretch>
            <a:fillRect/>
          </a:stretch>
        </p:blipFill>
        <p:spPr>
          <a:xfrm>
            <a:off x="3724790" y="2203913"/>
            <a:ext cx="1212506" cy="1212506"/>
          </a:xfrm>
          <a:prstGeom prst="rect">
            <a:avLst/>
          </a:prstGeom>
        </p:spPr>
      </p:pic>
      <p:pic>
        <p:nvPicPr>
          <p:cNvPr id="10" name="Picture 9"/>
          <p:cNvPicPr>
            <a:picLocks noChangeAspect="1"/>
          </p:cNvPicPr>
          <p:nvPr/>
        </p:nvPicPr>
        <p:blipFill rotWithShape="1">
          <a:blip r:embed="rId4"/>
          <a:srcRect r="18520" b="12425"/>
          <a:stretch/>
        </p:blipFill>
        <p:spPr>
          <a:xfrm>
            <a:off x="4819264" y="3532130"/>
            <a:ext cx="1412409" cy="1319317"/>
          </a:xfrm>
          <a:prstGeom prst="rect">
            <a:avLst/>
          </a:prstGeom>
        </p:spPr>
      </p:pic>
    </p:spTree>
    <p:extLst>
      <p:ext uri="{BB962C8B-B14F-4D97-AF65-F5344CB8AC3E}">
        <p14:creationId xmlns:p14="http://schemas.microsoft.com/office/powerpoint/2010/main" val="113031458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2174258" y="1248032"/>
            <a:ext cx="4795481" cy="3980249"/>
          </a:xfrm>
          <a:prstGeom prst="rect">
            <a:avLst/>
          </a:prstGeom>
        </p:spPr>
      </p:pic>
      <p:sp>
        <p:nvSpPr>
          <p:cNvPr id="3" name="Text Placeholder 2"/>
          <p:cNvSpPr>
            <a:spLocks noGrp="1"/>
          </p:cNvSpPr>
          <p:nvPr>
            <p:ph type="body" sz="quarter" idx="10"/>
          </p:nvPr>
        </p:nvSpPr>
        <p:spPr>
          <a:xfrm>
            <a:off x="628650" y="1828800"/>
            <a:ext cx="7886699" cy="3873500"/>
          </a:xfrm>
        </p:spPr>
        <p:txBody>
          <a:bodyPr/>
          <a:lstStyle/>
          <a:p>
            <a:endParaRPr lang="en-US" dirty="0"/>
          </a:p>
        </p:txBody>
      </p:sp>
    </p:spTree>
    <p:extLst>
      <p:ext uri="{BB962C8B-B14F-4D97-AF65-F5344CB8AC3E}">
        <p14:creationId xmlns:p14="http://schemas.microsoft.com/office/powerpoint/2010/main" val="174262765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Come?</a:t>
            </a:r>
            <a:endParaRPr lang="en-US" dirty="0"/>
          </a:p>
        </p:txBody>
      </p:sp>
      <p:sp>
        <p:nvSpPr>
          <p:cNvPr id="3" name="Text Placeholder 2"/>
          <p:cNvSpPr>
            <a:spLocks noGrp="1"/>
          </p:cNvSpPr>
          <p:nvPr>
            <p:ph type="body" sz="quarter" idx="10"/>
          </p:nvPr>
        </p:nvSpPr>
        <p:spPr/>
        <p:txBody>
          <a:bodyPr/>
          <a:lstStyle/>
          <a:p>
            <a:endParaRPr lang="en-US"/>
          </a:p>
        </p:txBody>
      </p:sp>
      <p:sp>
        <p:nvSpPr>
          <p:cNvPr id="4" name="Picture Placeholder 3"/>
          <p:cNvSpPr>
            <a:spLocks noGrp="1"/>
          </p:cNvSpPr>
          <p:nvPr>
            <p:ph type="pic" sz="quarter" idx="11"/>
          </p:nvPr>
        </p:nvSpPr>
        <p:spPr/>
      </p:sp>
      <p:pic>
        <p:nvPicPr>
          <p:cNvPr id="6" name="Picture 5"/>
          <p:cNvPicPr>
            <a:picLocks noChangeAspect="1"/>
          </p:cNvPicPr>
          <p:nvPr/>
        </p:nvPicPr>
        <p:blipFill>
          <a:blip r:embed="rId3"/>
          <a:stretch>
            <a:fillRect/>
          </a:stretch>
        </p:blipFill>
        <p:spPr>
          <a:xfrm>
            <a:off x="628650" y="1690688"/>
            <a:ext cx="8314148" cy="4227158"/>
          </a:xfrm>
          <a:prstGeom prst="rect">
            <a:avLst/>
          </a:prstGeom>
        </p:spPr>
      </p:pic>
    </p:spTree>
    <p:extLst>
      <p:ext uri="{BB962C8B-B14F-4D97-AF65-F5344CB8AC3E}">
        <p14:creationId xmlns:p14="http://schemas.microsoft.com/office/powerpoint/2010/main" val="96096937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5599" y="384450"/>
            <a:ext cx="7872799" cy="611059"/>
          </a:xfrm>
        </p:spPr>
        <p:txBody>
          <a:bodyPr>
            <a:normAutofit/>
          </a:bodyPr>
          <a:lstStyle/>
          <a:p>
            <a:r>
              <a:rPr lang="en-US" sz="3200" dirty="0" smtClean="0"/>
              <a:t>Make a DKIM Key</a:t>
            </a:r>
            <a:endParaRPr lang="en-US" sz="3200" dirty="0"/>
          </a:p>
        </p:txBody>
      </p:sp>
      <p:pic>
        <p:nvPicPr>
          <p:cNvPr id="10" name="Picture 9"/>
          <p:cNvPicPr>
            <a:picLocks noChangeAspect="1"/>
          </p:cNvPicPr>
          <p:nvPr/>
        </p:nvPicPr>
        <p:blipFill rotWithShape="1">
          <a:blip r:embed="rId3"/>
          <a:srcRect b="57982"/>
          <a:stretch/>
        </p:blipFill>
        <p:spPr>
          <a:xfrm>
            <a:off x="290273" y="2174315"/>
            <a:ext cx="8563449" cy="644738"/>
          </a:xfrm>
          <a:prstGeom prst="rect">
            <a:avLst/>
          </a:prstGeom>
        </p:spPr>
      </p:pic>
      <p:sp>
        <p:nvSpPr>
          <p:cNvPr id="14" name="Rectangle 13"/>
          <p:cNvSpPr/>
          <p:nvPr/>
        </p:nvSpPr>
        <p:spPr>
          <a:xfrm>
            <a:off x="1896761" y="1163115"/>
            <a:ext cx="5622325" cy="369332"/>
          </a:xfrm>
          <a:prstGeom prst="rect">
            <a:avLst/>
          </a:prstGeom>
          <a:ln>
            <a:noFill/>
          </a:ln>
        </p:spPr>
        <p:txBody>
          <a:bodyPr wrap="square">
            <a:spAutoFit/>
          </a:bodyPr>
          <a:lstStyle/>
          <a:p>
            <a:r>
              <a:rPr lang="en-US" dirty="0"/>
              <a:t>https://</a:t>
            </a:r>
            <a:r>
              <a:rPr lang="en-US" dirty="0" err="1"/>
              <a:t>sourceforge.net</a:t>
            </a:r>
            <a:r>
              <a:rPr lang="en-US" dirty="0"/>
              <a:t>/projects/</a:t>
            </a:r>
            <a:r>
              <a:rPr lang="en-US" dirty="0" err="1"/>
              <a:t>opendkim</a:t>
            </a:r>
            <a:r>
              <a:rPr lang="en-US" dirty="0"/>
              <a:t>/files/</a:t>
            </a:r>
          </a:p>
        </p:txBody>
      </p:sp>
      <p:pic>
        <p:nvPicPr>
          <p:cNvPr id="16" name="Picture 15"/>
          <p:cNvPicPr>
            <a:picLocks noChangeAspect="1"/>
          </p:cNvPicPr>
          <p:nvPr/>
        </p:nvPicPr>
        <p:blipFill>
          <a:blip r:embed="rId4"/>
          <a:stretch>
            <a:fillRect/>
          </a:stretch>
        </p:blipFill>
        <p:spPr>
          <a:xfrm>
            <a:off x="2050535" y="3460922"/>
            <a:ext cx="5314092" cy="1067003"/>
          </a:xfrm>
          <a:prstGeom prst="rect">
            <a:avLst/>
          </a:prstGeom>
        </p:spPr>
      </p:pic>
    </p:spTree>
    <p:extLst>
      <p:ext uri="{BB962C8B-B14F-4D97-AF65-F5344CB8AC3E}">
        <p14:creationId xmlns:p14="http://schemas.microsoft.com/office/powerpoint/2010/main" val="183401044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t>Edit ‘</a:t>
            </a:r>
            <a:r>
              <a:rPr lang="en-US" sz="3200" dirty="0" err="1" smtClean="0"/>
              <a:t>etc</a:t>
            </a:r>
            <a:r>
              <a:rPr lang="en-US" sz="3200" dirty="0" smtClean="0"/>
              <a:t>/</a:t>
            </a:r>
            <a:r>
              <a:rPr lang="en-US" sz="3200" dirty="0" err="1" smtClean="0"/>
              <a:t>opendkim.conf</a:t>
            </a:r>
            <a:r>
              <a:rPr lang="en-US" sz="3200" dirty="0" smtClean="0"/>
              <a:t>’</a:t>
            </a:r>
            <a:endParaRPr lang="en-US" sz="3200" dirty="0"/>
          </a:p>
        </p:txBody>
      </p:sp>
      <p:sp>
        <p:nvSpPr>
          <p:cNvPr id="3" name="Text Placeholder 2"/>
          <p:cNvSpPr>
            <a:spLocks noGrp="1"/>
          </p:cNvSpPr>
          <p:nvPr>
            <p:ph type="body" sz="quarter" idx="10"/>
          </p:nvPr>
        </p:nvSpPr>
        <p:spPr/>
        <p:txBody>
          <a:bodyPr/>
          <a:lstStyle/>
          <a:p>
            <a:endParaRPr lang="en-US" dirty="0"/>
          </a:p>
        </p:txBody>
      </p:sp>
      <p:sp>
        <p:nvSpPr>
          <p:cNvPr id="4" name="Picture Placeholder 3"/>
          <p:cNvSpPr>
            <a:spLocks noGrp="1"/>
          </p:cNvSpPr>
          <p:nvPr>
            <p:ph type="pic" sz="quarter" idx="11"/>
          </p:nvPr>
        </p:nvSpPr>
        <p:spPr/>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r="8934" b="17674"/>
          <a:stretch/>
        </p:blipFill>
        <p:spPr>
          <a:xfrm>
            <a:off x="2032686" y="1507076"/>
            <a:ext cx="5078627" cy="4195224"/>
          </a:xfrm>
          <a:prstGeom prst="rect">
            <a:avLst/>
          </a:prstGeom>
        </p:spPr>
      </p:pic>
    </p:spTree>
    <p:extLst>
      <p:ext uri="{BB962C8B-B14F-4D97-AF65-F5344CB8AC3E}">
        <p14:creationId xmlns:p14="http://schemas.microsoft.com/office/powerpoint/2010/main" val="42243769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5155" cy="984322"/>
          </a:xfrm>
        </p:spPr>
        <p:txBody>
          <a:bodyPr>
            <a:normAutofit/>
          </a:bodyPr>
          <a:lstStyle/>
          <a:p>
            <a:r>
              <a:rPr lang="en-US" sz="3200" dirty="0" smtClean="0"/>
              <a:t>Add DKIM Key to DNS</a:t>
            </a:r>
            <a:endParaRPr lang="en-US" sz="3200" dirty="0"/>
          </a:p>
        </p:txBody>
      </p:sp>
      <p:pic>
        <p:nvPicPr>
          <p:cNvPr id="9" name="Picture 8"/>
          <p:cNvPicPr>
            <a:picLocks noChangeAspect="1"/>
          </p:cNvPicPr>
          <p:nvPr/>
        </p:nvPicPr>
        <p:blipFill rotWithShape="1">
          <a:blip r:embed="rId2"/>
          <a:srcRect b="34660"/>
          <a:stretch/>
        </p:blipFill>
        <p:spPr>
          <a:xfrm>
            <a:off x="1122919" y="1127026"/>
            <a:ext cx="6896615" cy="1512451"/>
          </a:xfrm>
          <a:prstGeom prst="rect">
            <a:avLst/>
          </a:prstGeom>
        </p:spPr>
      </p:pic>
      <p:pic>
        <p:nvPicPr>
          <p:cNvPr id="10" name="Picture 9"/>
          <p:cNvPicPr>
            <a:picLocks noChangeAspect="1"/>
          </p:cNvPicPr>
          <p:nvPr/>
        </p:nvPicPr>
        <p:blipFill rotWithShape="1">
          <a:blip r:embed="rId3"/>
          <a:srcRect r="36692" b="16755"/>
          <a:stretch/>
        </p:blipFill>
        <p:spPr>
          <a:xfrm>
            <a:off x="2513827" y="2800114"/>
            <a:ext cx="4114800" cy="2869748"/>
          </a:xfrm>
          <a:prstGeom prst="rect">
            <a:avLst/>
          </a:prstGeom>
        </p:spPr>
      </p:pic>
    </p:spTree>
    <p:extLst>
      <p:ext uri="{BB962C8B-B14F-4D97-AF65-F5344CB8AC3E}">
        <p14:creationId xmlns:p14="http://schemas.microsoft.com/office/powerpoint/2010/main" val="117853509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8DAFFDEE55AAFF408CFAB2AEC564EDB6" ma:contentTypeVersion="2" ma:contentTypeDescription="Create a new document." ma:contentTypeScope="" ma:versionID="fb994a3cdfe3410ff7587cfba039004a">
  <xsd:schema xmlns:xsd="http://www.w3.org/2001/XMLSchema" xmlns:xs="http://www.w3.org/2001/XMLSchema" xmlns:p="http://schemas.microsoft.com/office/2006/metadata/properties" targetNamespace="http://schemas.microsoft.com/office/2006/metadata/properties" ma:root="true" ma:fieldsID="9f8f02f3779aea21c2c51f4432c801d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7"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A848CCA-31BB-4A83-989D-6E1410AD849B}">
  <ds:schemaRefs>
    <ds:schemaRef ds:uri="http://schemas.microsoft.com/sharepoint/v3/contenttype/forms"/>
  </ds:schemaRefs>
</ds:datastoreItem>
</file>

<file path=customXml/itemProps2.xml><?xml version="1.0" encoding="utf-8"?>
<ds:datastoreItem xmlns:ds="http://schemas.openxmlformats.org/officeDocument/2006/customXml" ds:itemID="{F6DC6C28-B609-4B45-AB13-AE74650F3D9E}">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C8469567-63F5-44D7-90B0-FFC720C7F85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otalTime>17772</TotalTime>
  <Words>469</Words>
  <Application>Microsoft Macintosh PowerPoint</Application>
  <PresentationFormat>On-screen Show (4:3)</PresentationFormat>
  <Paragraphs>66</Paragraphs>
  <Slides>23</Slides>
  <Notes>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23</vt:i4>
      </vt:variant>
    </vt:vector>
  </HeadingPairs>
  <TitlesOfParts>
    <vt:vector size="29" baseType="lpstr">
      <vt:lpstr>Calibri</vt:lpstr>
      <vt:lpstr>Helvetica Neue</vt:lpstr>
      <vt:lpstr>Mangal</vt:lpstr>
      <vt:lpstr>Myriad Pro Light</vt:lpstr>
      <vt:lpstr>Arial</vt:lpstr>
      <vt:lpstr>Office Theme</vt:lpstr>
      <vt:lpstr>PowerPoint Presentation</vt:lpstr>
      <vt:lpstr>whoami</vt:lpstr>
      <vt:lpstr>Phishing is Easy Tho</vt:lpstr>
      <vt:lpstr>PowerPoint Presentation</vt:lpstr>
      <vt:lpstr>PowerPoint Presentation</vt:lpstr>
      <vt:lpstr>Why Come?</vt:lpstr>
      <vt:lpstr>Make a DKIM Key</vt:lpstr>
      <vt:lpstr>Edit ‘etc/opendkim.conf’</vt:lpstr>
      <vt:lpstr>Add DKIM Key to DNS</vt:lpstr>
      <vt:lpstr>PowerPoint Presentation</vt:lpstr>
      <vt:lpstr>Other Necessary DNS Records</vt:lpstr>
      <vt:lpstr>DMARC</vt:lpstr>
      <vt:lpstr>I Kno You!</vt:lpstr>
      <vt:lpstr>I Kno You!</vt:lpstr>
      <vt:lpstr>You win!</vt:lpstr>
      <vt:lpstr>We’re In(box), Now What?</vt:lpstr>
      <vt:lpstr>Get An SSL Cert</vt:lpstr>
      <vt:lpstr>Set The Payload Up</vt:lpstr>
      <vt:lpstr>Set Up the Handler</vt:lpstr>
      <vt:lpstr>Resources For Pretexts</vt:lpstr>
      <vt:lpstr>Make your Phishing Site</vt:lpstr>
      <vt:lpstr>PowerPoint Presentation</vt:lpstr>
      <vt:lpstr>PowerPoint Presentation</vt:lpstr>
    </vt:vector>
  </TitlesOfParts>
  <Manager/>
  <Company>TrustedSec</Company>
  <LinksUpToDate>false</LinksUpToDate>
  <SharedDoc>false</SharedDoc>
  <HyperlinkBase/>
  <HyperlinksChanged>false</HyperlinksChanged>
  <AppVersion>15.0038</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TrustedSec PowerPoint Template</dc:title>
  <dc:subject/>
  <dc:creator>Jason Ashton</dc:creator>
  <cp:keywords/>
  <dc:description/>
  <cp:lastModifiedBy>sarah.norris@trustedsec.com</cp:lastModifiedBy>
  <cp:revision>924</cp:revision>
  <cp:lastPrinted>2013-08-28T20:33:29Z</cp:lastPrinted>
  <dcterms:created xsi:type="dcterms:W3CDTF">2012-07-08T14:37:48Z</dcterms:created>
  <dcterms:modified xsi:type="dcterms:W3CDTF">2017-09-24T16:28:36Z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0x0101008DAFFDEE55AAFF408CFAB2AEC564EDB6</vt:lpwstr>
  </property>
</Properties>
</file>